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9" r:id="rId5"/>
    <p:sldId id="257" r:id="rId6"/>
    <p:sldId id="264" r:id="rId7"/>
    <p:sldId id="291" r:id="rId8"/>
    <p:sldId id="267" r:id="rId9"/>
    <p:sldId id="274" r:id="rId10"/>
    <p:sldId id="292" r:id="rId11"/>
    <p:sldId id="296" r:id="rId12"/>
    <p:sldId id="301" r:id="rId13"/>
    <p:sldId id="298" r:id="rId14"/>
    <p:sldId id="299" r:id="rId15"/>
    <p:sldId id="293"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7F9F6"/>
    <a:srgbClr val="294F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中度样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73" d="100"/>
          <a:sy n="73" d="100"/>
        </p:scale>
        <p:origin x="54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863948102951079"/>
          <c:y val="0.015290125632517"/>
          <c:w val="0.913605189704892"/>
          <c:h val="0.839030582406432"/>
        </c:manualLayout>
      </c:layout>
      <c:barChart>
        <c:barDir val="col"/>
        <c:grouping val="stacked"/>
        <c:varyColors val="0"/>
        <c:ser>
          <c:idx val="0"/>
          <c:order val="0"/>
          <c:tx>
            <c:strRef>
              <c:f>Sheet1!$B$1</c:f>
              <c:strCache>
                <c:ptCount val="1"/>
                <c:pt idx="0">
                  <c:v>系列 1</c:v>
                </c:pt>
              </c:strCache>
            </c:strRef>
          </c:tx>
          <c:spPr>
            <a:solidFill>
              <a:srgbClr val="3F3F3F"/>
            </a:solidFill>
            <a:ln>
              <a:noFill/>
            </a:ln>
            <a:effectLst/>
          </c:spPr>
          <c:invertIfNegative val="0"/>
          <c:dLbls>
            <c:delete val="1"/>
          </c:dLbls>
          <c:cat>
            <c:numRef>
              <c:f>Sheet1!$A$2:$A$5</c:f>
              <c:numCache>
                <c:formatCode>General</c:formatCode>
                <c:ptCount val="4"/>
                <c:pt idx="0">
                  <c:v>2018</c:v>
                </c:pt>
                <c:pt idx="1">
                  <c:v>2019</c:v>
                </c:pt>
                <c:pt idx="2">
                  <c:v>2020</c:v>
                </c:pt>
                <c:pt idx="3">
                  <c:v>2021</c:v>
                </c:pt>
              </c:numCache>
            </c:num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rgbClr val="294F73"/>
            </a:solidFill>
            <a:ln>
              <a:noFill/>
            </a:ln>
            <a:effectLst/>
          </c:spPr>
          <c:invertIfNegative val="0"/>
          <c:dLbls>
            <c:delete val="1"/>
          </c:dLbls>
          <c:cat>
            <c:numRef>
              <c:f>Sheet1!$A$2:$A$5</c:f>
              <c:numCache>
                <c:formatCode>General</c:formatCode>
                <c:ptCount val="4"/>
                <c:pt idx="0">
                  <c:v>2018</c:v>
                </c:pt>
                <c:pt idx="1">
                  <c:v>2019</c:v>
                </c:pt>
                <c:pt idx="2">
                  <c:v>2020</c:v>
                </c:pt>
                <c:pt idx="3">
                  <c:v>2021</c:v>
                </c:pt>
              </c:numCache>
            </c:num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系列3</c:v>
                </c:pt>
              </c:strCache>
            </c:strRef>
          </c:tx>
          <c:spPr>
            <a:solidFill>
              <a:schemeClr val="bg1">
                <a:lumMod val="65000"/>
              </a:schemeClr>
            </a:solidFill>
            <a:ln>
              <a:noFill/>
            </a:ln>
            <a:effectLst/>
          </c:spPr>
          <c:invertIfNegative val="0"/>
          <c:dLbls>
            <c:delete val="1"/>
          </c:dLbls>
          <c:cat>
            <c:numRef>
              <c:f>Sheet1!$A$2:$A$5</c:f>
              <c:numCache>
                <c:formatCode>General</c:formatCode>
                <c:ptCount val="4"/>
                <c:pt idx="0">
                  <c:v>2018</c:v>
                </c:pt>
                <c:pt idx="1">
                  <c:v>2019</c:v>
                </c:pt>
                <c:pt idx="2">
                  <c:v>2020</c:v>
                </c:pt>
                <c:pt idx="3">
                  <c:v>2021</c:v>
                </c:pt>
              </c:numCache>
            </c:numRef>
          </c:cat>
          <c:val>
            <c:numRef>
              <c:f>Sheet1!$D$2:$D$5</c:f>
              <c:numCache>
                <c:formatCode>General</c:formatCode>
                <c:ptCount val="4"/>
                <c:pt idx="0">
                  <c:v>1.5</c:v>
                </c:pt>
                <c:pt idx="1">
                  <c:v>2</c:v>
                </c:pt>
                <c:pt idx="2">
                  <c:v>3</c:v>
                </c:pt>
                <c:pt idx="3">
                  <c:v>3.4</c:v>
                </c:pt>
              </c:numCache>
            </c:numRef>
          </c:val>
        </c:ser>
        <c:dLbls>
          <c:showLegendKey val="0"/>
          <c:showVal val="0"/>
          <c:showCatName val="0"/>
          <c:showSerName val="0"/>
          <c:showPercent val="0"/>
          <c:showBubbleSize val="0"/>
        </c:dLbls>
        <c:gapWidth val="150"/>
        <c:overlap val="100"/>
        <c:axId val="274042256"/>
        <c:axId val="274042816"/>
      </c:barChart>
      <c:catAx>
        <c:axId val="2740422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00" b="0" i="0" u="none" strike="noStrike" kern="1200" baseline="0">
                <a:solidFill>
                  <a:schemeClr val="tx1">
                    <a:lumMod val="65000"/>
                    <a:lumOff val="35000"/>
                  </a:schemeClr>
                </a:solidFill>
                <a:latin typeface="思源黑体 CN Light" panose="020B0300000000000000" pitchFamily="34" charset="-122"/>
                <a:ea typeface="思源黑体 CN Light" panose="020B0300000000000000" pitchFamily="34" charset="-122"/>
                <a:cs typeface="Arial" panose="020B0604020202020204" pitchFamily="34" charset="0"/>
              </a:defRPr>
            </a:pPr>
          </a:p>
        </c:txPr>
        <c:crossAx val="274042816"/>
        <c:crosses val="autoZero"/>
        <c:auto val="1"/>
        <c:lblAlgn val="ctr"/>
        <c:lblOffset val="100"/>
        <c:noMultiLvlLbl val="0"/>
      </c:catAx>
      <c:valAx>
        <c:axId val="274042816"/>
        <c:scaling>
          <c:orientation val="minMax"/>
        </c:scaling>
        <c:delete val="0"/>
        <c:axPos val="l"/>
        <c:majorGridlines>
          <c:spPr>
            <a:ln w="9525" cap="flat" cmpd="sng" algn="ctr">
              <a:solidFill>
                <a:schemeClr val="bg1">
                  <a:lumMod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00" b="0" i="0" u="none" strike="noStrike" kern="1200" baseline="0">
                <a:solidFill>
                  <a:schemeClr val="tx1">
                    <a:lumMod val="65000"/>
                    <a:lumOff val="35000"/>
                  </a:schemeClr>
                </a:solidFill>
                <a:latin typeface="思源黑体 CN Light" panose="020B0300000000000000" pitchFamily="34" charset="-122"/>
                <a:ea typeface="思源黑体 CN Light" panose="020B0300000000000000" pitchFamily="34" charset="-122"/>
                <a:cs typeface="Arial" panose="020B0604020202020204" pitchFamily="34" charset="0"/>
              </a:defRPr>
            </a:pPr>
          </a:p>
        </c:txPr>
        <c:crossAx val="274042256"/>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explosion val="0"/>
          <c:dPt>
            <c:idx val="0"/>
            <c:bubble3D val="0"/>
            <c:spPr>
              <a:solidFill>
                <a:srgbClr val="294F73"/>
              </a:solidFill>
              <a:ln w="19050">
                <a:noFill/>
              </a:ln>
              <a:effectLst/>
            </c:spPr>
          </c:dPt>
          <c:dPt>
            <c:idx val="1"/>
            <c:bubble3D val="0"/>
            <c:spPr>
              <a:solidFill>
                <a:schemeClr val="tx1">
                  <a:lumMod val="65000"/>
                  <a:lumOff val="35000"/>
                </a:schemeClr>
              </a:solidFill>
              <a:ln w="19050">
                <a:noFill/>
              </a:ln>
              <a:effectLst/>
            </c:spPr>
          </c:dPt>
          <c:dPt>
            <c:idx val="2"/>
            <c:bubble3D val="0"/>
            <c:spPr>
              <a:solidFill>
                <a:schemeClr val="bg1">
                  <a:lumMod val="50000"/>
                </a:schemeClr>
              </a:solidFill>
              <a:ln w="19050">
                <a:noFill/>
              </a:ln>
              <a:effectLst/>
            </c:spPr>
          </c:dPt>
          <c:dPt>
            <c:idx val="3"/>
            <c:bubble3D val="0"/>
            <c:spPr>
              <a:solidFill>
                <a:srgbClr val="A7A7A7"/>
              </a:solidFill>
              <a:ln w="19050">
                <a:noFill/>
              </a:ln>
              <a:effectLst/>
            </c:spPr>
          </c:dPt>
          <c:dLbls>
            <c:delete val="1"/>
          </c:dLbls>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8.2</c:v>
                </c:pt>
                <c:pt idx="1">
                  <c:v>3.2</c:v>
                </c:pt>
                <c:pt idx="2">
                  <c:v>1.4</c:v>
                </c:pt>
                <c:pt idx="3">
                  <c:v>1.2</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zh-CN" sz="900" b="0" i="0" u="none" strike="noStrike" kern="1200" baseline="0">
              <a:solidFill>
                <a:schemeClr val="bg1">
                  <a:lumMod val="50000"/>
                </a:schemeClr>
              </a:solidFill>
              <a:latin typeface="思源黑体 CN Light" panose="020B0300000000000000" pitchFamily="34" charset="-122"/>
              <a:ea typeface="思源黑体 CN Light" panose="020B0300000000000000" pitchFamily="34" charset="-122"/>
              <a:cs typeface="+mn-cs"/>
            </a:defRPr>
          </a:pPr>
        </a:p>
      </c:txPr>
    </c:legend>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jpeg>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D371F4-B49E-4375-B4EB-31B3EAF04CF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6B9276-3D5B-46B9-8FB9-3C5C11460D1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6B9276-3D5B-46B9-8FB9-3C5C11460D1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C944953B-A6FC-4252-9D65-5D435A04F88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C944953B-A6FC-4252-9D65-5D435A04F88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C944953B-A6FC-4252-9D65-5D435A04F88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C944953B-A6FC-4252-9D65-5D435A04F88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A21AFEC-E1CC-4854-BB4C-25D74493A89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C944953B-A6FC-4252-9D65-5D435A04F88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A21AFEC-E1CC-4854-BB4C-25D74493A892}"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C944953B-A6FC-4252-9D65-5D435A04F88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A21AFEC-E1CC-4854-BB4C-25D74493A892}"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C944953B-A6FC-4252-9D65-5D435A04F88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A21AFEC-E1CC-4854-BB4C-25D74493A892}"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944953B-A6FC-4252-9D65-5D435A04F88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A21AFEC-E1CC-4854-BB4C-25D74493A892}"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C944953B-A6FC-4252-9D65-5D435A04F88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A21AFEC-E1CC-4854-BB4C-25D74493A892}"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C944953B-A6FC-4252-9D65-5D435A04F88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A21AFEC-E1CC-4854-BB4C-25D74493A892}"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44953B-A6FC-4252-9D65-5D435A04F887}"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21AFEC-E1CC-4854-BB4C-25D74493A89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chart" Target="../charts/chart2.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a:blip r:embed="rId1">
            <a:lum contrast="12000"/>
            <a:extLst>
              <a:ext uri="{28A0092B-C50C-407E-A947-70E740481C1C}">
                <a14:useLocalDpi xmlns:a14="http://schemas.microsoft.com/office/drawing/2010/main" val="0"/>
              </a:ext>
            </a:extLst>
          </a:blip>
          <a:stretch>
            <a:fillRect/>
          </a:stretch>
        </p:blipFill>
        <p:spPr>
          <a:xfrm>
            <a:off x="-349250" y="0"/>
            <a:ext cx="12541250" cy="6858000"/>
          </a:xfrm>
          <a:prstGeom prst="rect">
            <a:avLst/>
          </a:prstGeom>
        </p:spPr>
      </p:pic>
      <p:sp>
        <p:nvSpPr>
          <p:cNvPr id="5" name="文本框 4"/>
          <p:cNvSpPr txBox="1"/>
          <p:nvPr/>
        </p:nvSpPr>
        <p:spPr>
          <a:xfrm>
            <a:off x="4730466" y="2277869"/>
            <a:ext cx="7255470" cy="807085"/>
          </a:xfrm>
          <a:prstGeom prst="rect">
            <a:avLst/>
          </a:prstGeom>
          <a:noFill/>
        </p:spPr>
        <p:txBody>
          <a:bodyPr wrap="square" lIns="68580" tIns="34290" rIns="68580" bIns="34290" rtlCol="0">
            <a:spAutoFit/>
          </a:bodyPr>
          <a:lstStyle/>
          <a:p>
            <a:pPr defTabSz="685800"/>
            <a:r>
              <a:rPr lang="zh-CN" altLang="en-US" sz="4800" b="1" dirty="0">
                <a:latin typeface="微软雅黑" panose="020B0503020204020204" charset="-122"/>
                <a:ea typeface="微软雅黑" panose="020B0503020204020204" charset="-122"/>
                <a:cs typeface="+mn-ea"/>
                <a:sym typeface="+mn-lt"/>
              </a:rPr>
              <a:t>编辑标题</a:t>
            </a:r>
            <a:endParaRPr lang="zh-CN" altLang="en-US" sz="4800" b="1" dirty="0">
              <a:latin typeface="微软雅黑" panose="020B0503020204020204" charset="-122"/>
              <a:ea typeface="微软雅黑" panose="020B0503020204020204" charset="-122"/>
              <a:cs typeface="+mn-ea"/>
              <a:sym typeface="+mn-lt"/>
            </a:endParaRPr>
          </a:p>
        </p:txBody>
      </p:sp>
      <p:sp>
        <p:nvSpPr>
          <p:cNvPr id="6" name="文本框 5"/>
          <p:cNvSpPr txBox="1"/>
          <p:nvPr/>
        </p:nvSpPr>
        <p:spPr>
          <a:xfrm>
            <a:off x="4801557" y="3851489"/>
            <a:ext cx="4703398" cy="314325"/>
          </a:xfrm>
          <a:prstGeom prst="rect">
            <a:avLst/>
          </a:prstGeom>
          <a:noFill/>
          <a:ln w="9525">
            <a:noFill/>
            <a:miter/>
          </a:ln>
          <a:effectLst/>
        </p:spPr>
        <p:txBody>
          <a:bodyPr vert="horz" wrap="square" lIns="68580" tIns="34290" rIns="68580" bIns="34290" anchor="t">
            <a:spAutoFit/>
          </a:bodyPr>
          <a:lstStyle/>
          <a:p>
            <a:pPr defTabSz="685800" eaLnBrk="0" hangingPunct="0"/>
            <a:r>
              <a:rPr lang="zh-CN" altLang="en-US" sz="1600" dirty="0">
                <a:latin typeface="微软雅黑" panose="020B0503020204020204" charset="-122"/>
                <a:ea typeface="微软雅黑" panose="020B0503020204020204" charset="-122"/>
                <a:cs typeface="+mn-ea"/>
                <a:sym typeface="+mn-lt"/>
              </a:rPr>
              <a:t>编辑文本</a:t>
            </a:r>
            <a:endParaRPr lang="zh-CN" altLang="en-US" sz="1600" dirty="0">
              <a:latin typeface="微软雅黑" panose="020B0503020204020204" charset="-122"/>
              <a:ea typeface="微软雅黑" panose="020B0503020204020204" charset="-122"/>
              <a:cs typeface="+mn-ea"/>
              <a:sym typeface="+mn-lt"/>
            </a:endParaRPr>
          </a:p>
        </p:txBody>
      </p:sp>
      <p:sp>
        <p:nvSpPr>
          <p:cNvPr id="7" name="文本框 6"/>
          <p:cNvSpPr txBox="1"/>
          <p:nvPr/>
        </p:nvSpPr>
        <p:spPr>
          <a:xfrm>
            <a:off x="4747399" y="2976527"/>
            <a:ext cx="7280706" cy="314325"/>
          </a:xfrm>
          <a:prstGeom prst="rect">
            <a:avLst/>
          </a:prstGeom>
          <a:noFill/>
        </p:spPr>
        <p:txBody>
          <a:bodyPr wrap="square" lIns="68580" tIns="34290" rIns="68580" bIns="34290" rtlCol="0">
            <a:spAutoFit/>
          </a:bodyPr>
          <a:lstStyle/>
          <a:p>
            <a:pPr defTabSz="685800" eaLnBrk="0" hangingPunct="0"/>
            <a:r>
              <a:rPr sz="1600" dirty="0">
                <a:latin typeface="微软雅黑" panose="020B0503020204020204" charset="-122"/>
                <a:ea typeface="微软雅黑" panose="020B0503020204020204" charset="-122"/>
                <a:cs typeface="+mn-ea"/>
                <a:sym typeface="+mn-lt"/>
              </a:rPr>
              <a:t>title title title title title title title title title</a:t>
            </a:r>
            <a:endParaRPr sz="1600" dirty="0">
              <a:latin typeface="微软雅黑" panose="020B0503020204020204" charset="-122"/>
              <a:ea typeface="微软雅黑" panose="020B0503020204020204" charset="-122"/>
              <a:cs typeface="+mn-ea"/>
              <a:sym typeface="+mn-lt"/>
            </a:endParaRPr>
          </a:p>
        </p:txBody>
      </p:sp>
      <p:sp>
        <p:nvSpPr>
          <p:cNvPr id="8" name="TextBox 120"/>
          <p:cNvSpPr txBox="1"/>
          <p:nvPr/>
        </p:nvSpPr>
        <p:spPr>
          <a:xfrm>
            <a:off x="4801557" y="3339330"/>
            <a:ext cx="4533262" cy="373665"/>
          </a:xfrm>
          <a:prstGeom prst="roundRect">
            <a:avLst/>
          </a:prstGeom>
          <a:solidFill>
            <a:schemeClr val="tx1">
              <a:lumMod val="85000"/>
              <a:lumOff val="15000"/>
            </a:schemeClr>
          </a:solidFill>
        </p:spPr>
        <p:txBody>
          <a:bodyPr wrap="square" rtlCol="0">
            <a:spAutoFit/>
          </a:bodyPr>
          <a:lstStyle/>
          <a:p>
            <a:pPr defTabSz="685800"/>
            <a:r>
              <a:rPr lang="zh-CN" altLang="en-US" sz="1600" dirty="0">
                <a:solidFill>
                  <a:prstClr val="white"/>
                </a:solidFill>
                <a:latin typeface="微软雅黑" panose="020B0503020204020204" charset="-122"/>
                <a:ea typeface="微软雅黑" panose="020B0503020204020204" charset="-122"/>
                <a:cs typeface="+mn-ea"/>
                <a:sym typeface="+mn-lt"/>
              </a:rPr>
              <a:t>编辑文本</a:t>
            </a:r>
            <a:endParaRPr lang="zh-CN" altLang="en-US" sz="1600" dirty="0">
              <a:solidFill>
                <a:prstClr val="white"/>
              </a:solidFill>
              <a:latin typeface="微软雅黑" panose="020B0503020204020204" charset="-122"/>
              <a:ea typeface="微软雅黑" panose="020B0503020204020204" charset="-122"/>
              <a:cs typeface="+mn-ea"/>
              <a:sym typeface="+mn-lt"/>
            </a:endParaRPr>
          </a:p>
        </p:txBody>
      </p:sp>
      <p:grpSp>
        <p:nvGrpSpPr>
          <p:cNvPr id="13" name="组合 12"/>
          <p:cNvGrpSpPr/>
          <p:nvPr/>
        </p:nvGrpSpPr>
        <p:grpSpPr>
          <a:xfrm>
            <a:off x="4391230" y="2391860"/>
            <a:ext cx="132770" cy="1724700"/>
            <a:chOff x="995161" y="2391860"/>
            <a:chExt cx="135370" cy="1758474"/>
          </a:xfrm>
        </p:grpSpPr>
        <p:cxnSp>
          <p:nvCxnSpPr>
            <p:cNvPr id="10" name="直接连接符 9"/>
            <p:cNvCxnSpPr/>
            <p:nvPr/>
          </p:nvCxnSpPr>
          <p:spPr>
            <a:xfrm>
              <a:off x="1130530" y="2391860"/>
              <a:ext cx="0" cy="1758474"/>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2" name="等腰三角形 11"/>
            <p:cNvSpPr/>
            <p:nvPr/>
          </p:nvSpPr>
          <p:spPr>
            <a:xfrm rot="16200000">
              <a:off x="984331" y="3203412"/>
              <a:ext cx="157029" cy="135370"/>
            </a:xfrm>
            <a:prstGeom prst="triangl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4" name="图片 13"/>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5400000">
            <a:off x="-3792855" y="819785"/>
            <a:ext cx="6866890" cy="522732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500"/>
                            </p:stCondLst>
                            <p:childTnLst>
                              <p:par>
                                <p:cTn id="21" presetID="12" presetClass="entr" presetSubtype="8"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p:tgtEl>
                                          <p:spTgt spid="6"/>
                                        </p:tgtEl>
                                        <p:attrNameLst>
                                          <p:attrName>ppt_x</p:attrName>
                                        </p:attrNameLst>
                                      </p:cBhvr>
                                      <p:tavLst>
                                        <p:tav tm="0">
                                          <p:val>
                                            <p:strVal val="#ppt_x-#ppt_w*1.125000"/>
                                          </p:val>
                                        </p:tav>
                                        <p:tav tm="100000">
                                          <p:val>
                                            <p:strVal val="#ppt_x"/>
                                          </p:val>
                                        </p:tav>
                                      </p:tavLst>
                                    </p:anim>
                                    <p:animEffect transition="in" filter="wipe(right)">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ldLvl="0" animBg="1"/>
      <p:bldP spid="7" grpId="0"/>
      <p:bldP spid="8"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lum contrast="12000"/>
            <a:extLst>
              <a:ext uri="{28A0092B-C50C-407E-A947-70E740481C1C}">
                <a14:useLocalDpi xmlns:a14="http://schemas.microsoft.com/office/drawing/2010/main" val="0"/>
              </a:ext>
            </a:extLst>
          </a:blip>
          <a:stretch>
            <a:fillRect/>
          </a:stretch>
        </p:blipFill>
        <p:spPr>
          <a:xfrm>
            <a:off x="-349250" y="8890"/>
            <a:ext cx="12541250" cy="6858000"/>
          </a:xfrm>
          <a:prstGeom prst="rect">
            <a:avLst/>
          </a:prstGeom>
        </p:spPr>
      </p:pic>
      <p:pic>
        <p:nvPicPr>
          <p:cNvPr id="15" name="图片 14"/>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pic>
        <p:nvPicPr>
          <p:cNvPr id="16" name="图片 15"/>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16200000">
            <a:off x="8728075" y="819785"/>
            <a:ext cx="6866890" cy="5227320"/>
          </a:xfrm>
          <a:prstGeom prst="ellipse">
            <a:avLst/>
          </a:prstGeom>
        </p:spPr>
      </p:pic>
      <p:grpSp>
        <p:nvGrpSpPr>
          <p:cNvPr id="7" name="组合 6"/>
          <p:cNvGrpSpPr/>
          <p:nvPr/>
        </p:nvGrpSpPr>
        <p:grpSpPr>
          <a:xfrm>
            <a:off x="4757562" y="2822823"/>
            <a:ext cx="2961357" cy="1230666"/>
            <a:chOff x="4602496" y="2848154"/>
            <a:chExt cx="2961357" cy="1230666"/>
          </a:xfrm>
        </p:grpSpPr>
        <p:sp>
          <p:nvSpPr>
            <p:cNvPr id="8" name="文本框 7"/>
            <p:cNvSpPr txBox="1"/>
            <p:nvPr/>
          </p:nvSpPr>
          <p:spPr>
            <a:xfrm>
              <a:off x="5077335" y="2925223"/>
              <a:ext cx="2011680" cy="645160"/>
            </a:xfrm>
            <a:prstGeom prst="rect">
              <a:avLst/>
            </a:prstGeom>
            <a:noFill/>
          </p:spPr>
          <p:txBody>
            <a:bodyPr wrap="none" rtlCol="0">
              <a:spAutoFit/>
            </a:bodyPr>
            <a:lstStyle/>
            <a:p>
              <a:pPr algn="ctr"/>
              <a:r>
                <a:rPr lang="zh-CN" altLang="en-US" sz="3600" dirty="0">
                  <a:latin typeface="思源黑体 CN Heavy" panose="020B0A00000000000000" pitchFamily="34" charset="-122"/>
                  <a:ea typeface="思源黑体 CN Heavy" panose="020B0A00000000000000" pitchFamily="34" charset="-122"/>
                </a:rPr>
                <a:t>标题内容</a:t>
              </a:r>
              <a:endParaRPr lang="zh-CN" altLang="en-US" sz="3600" dirty="0">
                <a:latin typeface="思源黑体 CN Heavy" panose="020B0A00000000000000" pitchFamily="34" charset="-122"/>
                <a:ea typeface="思源黑体 CN Heavy" panose="020B0A00000000000000" pitchFamily="34" charset="-122"/>
              </a:endParaRPr>
            </a:p>
          </p:txBody>
        </p:sp>
        <p:sp>
          <p:nvSpPr>
            <p:cNvPr id="9" name="文本框 8"/>
            <p:cNvSpPr txBox="1"/>
            <p:nvPr/>
          </p:nvSpPr>
          <p:spPr>
            <a:xfrm>
              <a:off x="4602496" y="3505803"/>
              <a:ext cx="2961357" cy="496570"/>
            </a:xfrm>
            <a:prstGeom prst="rect">
              <a:avLst/>
            </a:prstGeom>
            <a:noFill/>
          </p:spPr>
          <p:txBody>
            <a:bodyPr wrap="square" rtlCol="0">
              <a:spAutoFit/>
            </a:bodyPr>
            <a:lstStyle/>
            <a:p>
              <a:pPr algn="ctr">
                <a:lnSpc>
                  <a:spcPct val="120000"/>
                </a:lnSpc>
              </a:pPr>
              <a:r>
                <a:rPr kumimoji="1" lang="zh-CN" altLang="en-US" sz="1100" spc="-150" dirty="0">
                  <a:latin typeface="思源黑体 CN Light" panose="020B0300000000000000" pitchFamily="34" charset="-122"/>
                  <a:ea typeface="思源黑体 CN Light" panose="020B0300000000000000" pitchFamily="34" charset="-122"/>
                </a:rPr>
                <a:t>双击输入替换内容，</a:t>
              </a:r>
              <a:r>
                <a:rPr kumimoji="1" lang="zh-CN" altLang="en-US" sz="1100" spc="-150" dirty="0">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a:t>
              </a:r>
              <a:endParaRPr kumimoji="1" lang="en-US" altLang="zh-CN" sz="1100" spc="-150" dirty="0">
                <a:latin typeface="思源黑体 CN Light" panose="020B0300000000000000" pitchFamily="34" charset="-122"/>
                <a:ea typeface="思源黑体 CN Light" panose="020B0300000000000000" pitchFamily="34" charset="-122"/>
              </a:endParaRPr>
            </a:p>
          </p:txBody>
        </p:sp>
        <p:cxnSp>
          <p:nvCxnSpPr>
            <p:cNvPr id="10" name="直接连接符 9"/>
            <p:cNvCxnSpPr/>
            <p:nvPr/>
          </p:nvCxnSpPr>
          <p:spPr>
            <a:xfrm>
              <a:off x="4615322" y="2848154"/>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615322" y="4078820"/>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3061970" y="2900045"/>
            <a:ext cx="1695450" cy="1151255"/>
          </a:xfrm>
          <a:prstGeom prst="rect">
            <a:avLst/>
          </a:prstGeom>
          <a:noFill/>
        </p:spPr>
        <p:txBody>
          <a:bodyPr wrap="square" lIns="68580" tIns="34290" rIns="68580" bIns="34290" rtlCol="0">
            <a:spAutoFit/>
          </a:bodyPr>
          <a:p>
            <a:pPr defTabSz="685800">
              <a:lnSpc>
                <a:spcPct val="80000"/>
              </a:lnSpc>
            </a:pPr>
            <a:r>
              <a:rPr lang="en-US" altLang="zh-CN" sz="8800" b="1" dirty="0">
                <a:latin typeface="微软雅黑" panose="020B0503020204020204" charset="-122"/>
                <a:ea typeface="微软雅黑" panose="020B0503020204020204" charset="-122"/>
                <a:cs typeface="+mn-ea"/>
                <a:sym typeface="+mn-lt"/>
              </a:rPr>
              <a:t>04</a:t>
            </a:r>
            <a:endParaRPr lang="en-US" altLang="zh-CN" sz="8800" b="1" dirty="0">
              <a:latin typeface="微软雅黑" panose="020B0503020204020204" charset="-122"/>
              <a:ea typeface="微软雅黑" panose="020B0503020204020204" charset="-122"/>
              <a:cs typeface="+mn-ea"/>
              <a:sym typeface="+mn-lt"/>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129062" y="672460"/>
            <a:ext cx="4203131" cy="712836"/>
            <a:chOff x="716110" y="187653"/>
            <a:chExt cx="4203131" cy="712836"/>
          </a:xfrm>
        </p:grpSpPr>
        <p:sp>
          <p:nvSpPr>
            <p:cNvPr id="19" name="文本框 18"/>
            <p:cNvSpPr txBox="1"/>
            <p:nvPr/>
          </p:nvSpPr>
          <p:spPr>
            <a:xfrm>
              <a:off x="716110" y="187653"/>
              <a:ext cx="4203131" cy="438582"/>
            </a:xfrm>
            <a:prstGeom prst="rect">
              <a:avLst/>
            </a:prstGeom>
            <a:noFill/>
          </p:spPr>
          <p:txBody>
            <a:bodyPr wrap="square" lIns="68580" tIns="34290" rIns="68580" bIns="34290" rtlCol="0">
              <a:spAutoFit/>
            </a:bodyPr>
            <a:lstStyle/>
            <a:p>
              <a:pPr defTabSz="685800"/>
              <a:r>
                <a:rPr lang="zh-CN" altLang="en-US" sz="2400" b="1" dirty="0">
                  <a:latin typeface="微软雅黑" panose="020B0503020204020204" charset="-122"/>
                  <a:ea typeface="微软雅黑" panose="020B0503020204020204" charset="-122"/>
                  <a:cs typeface="+mn-ea"/>
                  <a:sym typeface="+mn-lt"/>
                </a:rPr>
                <a:t>请在此处单击输入标题内容</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sp>
          <p:nvSpPr>
            <p:cNvPr id="21" name="文本框 20"/>
            <p:cNvSpPr txBox="1"/>
            <p:nvPr/>
          </p:nvSpPr>
          <p:spPr>
            <a:xfrm>
              <a:off x="716110" y="553111"/>
              <a:ext cx="2797234" cy="312393"/>
            </a:xfrm>
            <a:prstGeom prst="rect">
              <a:avLst/>
            </a:prstGeom>
            <a:noFill/>
          </p:spPr>
          <p:txBody>
            <a:bodyPr wrap="square" rtlCol="0">
              <a:spAutoFit/>
            </a:bodyPr>
            <a:lstStyle/>
            <a:p>
              <a:pPr>
                <a:lnSpc>
                  <a:spcPct val="130000"/>
                </a:lnSpc>
              </a:pPr>
              <a:r>
                <a:rPr lang="en-US" altLang="zh-CN" sz="1100" dirty="0">
                  <a:latin typeface="Arial" panose="020B0604020202020204" pitchFamily="34" charset="0"/>
                  <a:ea typeface="微软雅黑 Light" panose="020B0502040204020203" charset="-122"/>
                  <a:cs typeface="Arial" panose="020B0604020202020204" pitchFamily="34" charset="0"/>
                  <a:sym typeface="+mn-lt"/>
                </a:rPr>
                <a:t>Add You Text Here Add You Text Here</a:t>
              </a:r>
              <a:endParaRPr lang="en-US" altLang="zh-CN" sz="1100" dirty="0">
                <a:latin typeface="Arial" panose="020B0604020202020204" pitchFamily="34" charset="0"/>
                <a:ea typeface="微软雅黑 Light" panose="020B0502040204020203" charset="-122"/>
                <a:cs typeface="Arial" panose="020B0604020202020204" pitchFamily="34" charset="0"/>
                <a:sym typeface="+mn-lt"/>
              </a:endParaRPr>
            </a:p>
          </p:txBody>
        </p:sp>
      </p:grpSp>
      <p:grpSp>
        <p:nvGrpSpPr>
          <p:cNvPr id="130" name="组合 129"/>
          <p:cNvGrpSpPr/>
          <p:nvPr/>
        </p:nvGrpSpPr>
        <p:grpSpPr>
          <a:xfrm>
            <a:off x="1409341" y="2125345"/>
            <a:ext cx="9821269" cy="3553825"/>
            <a:chOff x="2868" y="3925"/>
            <a:chExt cx="11580" cy="4190"/>
          </a:xfrm>
        </p:grpSpPr>
        <p:grpSp>
          <p:nvGrpSpPr>
            <p:cNvPr id="89" name="组合 88"/>
            <p:cNvGrpSpPr/>
            <p:nvPr/>
          </p:nvGrpSpPr>
          <p:grpSpPr>
            <a:xfrm>
              <a:off x="9047" y="7299"/>
              <a:ext cx="791" cy="791"/>
              <a:chOff x="6443245" y="4780605"/>
              <a:chExt cx="751188" cy="751188"/>
            </a:xfrm>
            <a:solidFill>
              <a:schemeClr val="bg1"/>
            </a:solidFill>
          </p:grpSpPr>
          <p:sp>
            <p:nvSpPr>
              <p:cNvPr id="90" name="椭圆 89"/>
              <p:cNvSpPr/>
              <p:nvPr/>
            </p:nvSpPr>
            <p:spPr>
              <a:xfrm>
                <a:off x="6443245" y="4780605"/>
                <a:ext cx="751188" cy="751188"/>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grpSp>
            <p:nvGrpSpPr>
              <p:cNvPr id="91" name="组合 90"/>
              <p:cNvGrpSpPr/>
              <p:nvPr/>
            </p:nvGrpSpPr>
            <p:grpSpPr>
              <a:xfrm>
                <a:off x="6600772" y="4925106"/>
                <a:ext cx="482922" cy="481856"/>
                <a:chOff x="3175" y="4763"/>
                <a:chExt cx="717550" cy="715963"/>
              </a:xfrm>
              <a:grpFill/>
            </p:grpSpPr>
            <p:sp>
              <p:nvSpPr>
                <p:cNvPr id="92" name="Freeform 9"/>
                <p:cNvSpPr/>
                <p:nvPr/>
              </p:nvSpPr>
              <p:spPr bwMode="auto">
                <a:xfrm>
                  <a:off x="434975" y="439738"/>
                  <a:ext cx="285750" cy="280988"/>
                </a:xfrm>
                <a:custGeom>
                  <a:avLst/>
                  <a:gdLst>
                    <a:gd name="T0" fmla="*/ 68 w 75"/>
                    <a:gd name="T1" fmla="*/ 42 h 74"/>
                    <a:gd name="T2" fmla="*/ 25 w 75"/>
                    <a:gd name="T3" fmla="*/ 0 h 74"/>
                    <a:gd name="T4" fmla="*/ 0 w 75"/>
                    <a:gd name="T5" fmla="*/ 24 h 74"/>
                    <a:gd name="T6" fmla="*/ 43 w 75"/>
                    <a:gd name="T7" fmla="*/ 67 h 74"/>
                    <a:gd name="T8" fmla="*/ 68 w 75"/>
                    <a:gd name="T9" fmla="*/ 67 h 74"/>
                    <a:gd name="T10" fmla="*/ 68 w 75"/>
                    <a:gd name="T11" fmla="*/ 42 h 74"/>
                  </a:gdLst>
                  <a:ahLst/>
                  <a:cxnLst>
                    <a:cxn ang="0">
                      <a:pos x="T0" y="T1"/>
                    </a:cxn>
                    <a:cxn ang="0">
                      <a:pos x="T2" y="T3"/>
                    </a:cxn>
                    <a:cxn ang="0">
                      <a:pos x="T4" y="T5"/>
                    </a:cxn>
                    <a:cxn ang="0">
                      <a:pos x="T6" y="T7"/>
                    </a:cxn>
                    <a:cxn ang="0">
                      <a:pos x="T8" y="T9"/>
                    </a:cxn>
                    <a:cxn ang="0">
                      <a:pos x="T10" y="T11"/>
                    </a:cxn>
                  </a:cxnLst>
                  <a:rect l="0" t="0" r="r" b="b"/>
                  <a:pathLst>
                    <a:path w="75" h="74">
                      <a:moveTo>
                        <a:pt x="68" y="42"/>
                      </a:moveTo>
                      <a:cubicBezTo>
                        <a:pt x="25" y="0"/>
                        <a:pt x="25" y="0"/>
                        <a:pt x="25" y="0"/>
                      </a:cubicBezTo>
                      <a:cubicBezTo>
                        <a:pt x="19" y="10"/>
                        <a:pt x="10" y="18"/>
                        <a:pt x="0" y="24"/>
                      </a:cubicBezTo>
                      <a:cubicBezTo>
                        <a:pt x="43" y="67"/>
                        <a:pt x="43" y="67"/>
                        <a:pt x="43" y="67"/>
                      </a:cubicBezTo>
                      <a:cubicBezTo>
                        <a:pt x="50" y="74"/>
                        <a:pt x="61" y="74"/>
                        <a:pt x="68" y="67"/>
                      </a:cubicBezTo>
                      <a:cubicBezTo>
                        <a:pt x="75" y="60"/>
                        <a:pt x="75" y="49"/>
                        <a:pt x="68" y="42"/>
                      </a:cubicBez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sp>
              <p:nvSpPr>
                <p:cNvPr id="93" name="Freeform 10"/>
                <p:cNvSpPr>
                  <a:spLocks noEditPoints="1"/>
                </p:cNvSpPr>
                <p:nvPr/>
              </p:nvSpPr>
              <p:spPr bwMode="auto">
                <a:xfrm>
                  <a:off x="3175" y="4763"/>
                  <a:ext cx="530225" cy="533400"/>
                </a:xfrm>
                <a:custGeom>
                  <a:avLst/>
                  <a:gdLst>
                    <a:gd name="T0" fmla="*/ 139 w 139"/>
                    <a:gd name="T1" fmla="*/ 70 h 140"/>
                    <a:gd name="T2" fmla="*/ 70 w 139"/>
                    <a:gd name="T3" fmla="*/ 0 h 140"/>
                    <a:gd name="T4" fmla="*/ 0 w 139"/>
                    <a:gd name="T5" fmla="*/ 70 h 140"/>
                    <a:gd name="T6" fmla="*/ 70 w 139"/>
                    <a:gd name="T7" fmla="*/ 140 h 140"/>
                    <a:gd name="T8" fmla="*/ 139 w 139"/>
                    <a:gd name="T9" fmla="*/ 70 h 140"/>
                    <a:gd name="T10" fmla="*/ 70 w 139"/>
                    <a:gd name="T11" fmla="*/ 122 h 140"/>
                    <a:gd name="T12" fmla="*/ 17 w 139"/>
                    <a:gd name="T13" fmla="*/ 70 h 140"/>
                    <a:gd name="T14" fmla="*/ 70 w 139"/>
                    <a:gd name="T15" fmla="*/ 17 h 140"/>
                    <a:gd name="T16" fmla="*/ 122 w 139"/>
                    <a:gd name="T17" fmla="*/ 70 h 140"/>
                    <a:gd name="T18" fmla="*/ 70 w 139"/>
                    <a:gd name="T19" fmla="*/ 12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40">
                      <a:moveTo>
                        <a:pt x="139" y="70"/>
                      </a:moveTo>
                      <a:cubicBezTo>
                        <a:pt x="139" y="31"/>
                        <a:pt x="108" y="0"/>
                        <a:pt x="70" y="0"/>
                      </a:cubicBezTo>
                      <a:cubicBezTo>
                        <a:pt x="31" y="0"/>
                        <a:pt x="0" y="31"/>
                        <a:pt x="0" y="70"/>
                      </a:cubicBezTo>
                      <a:cubicBezTo>
                        <a:pt x="0" y="108"/>
                        <a:pt x="31" y="140"/>
                        <a:pt x="70" y="140"/>
                      </a:cubicBezTo>
                      <a:cubicBezTo>
                        <a:pt x="108" y="140"/>
                        <a:pt x="139" y="108"/>
                        <a:pt x="139" y="70"/>
                      </a:cubicBezTo>
                      <a:close/>
                      <a:moveTo>
                        <a:pt x="70" y="122"/>
                      </a:moveTo>
                      <a:cubicBezTo>
                        <a:pt x="41" y="122"/>
                        <a:pt x="17" y="99"/>
                        <a:pt x="17" y="70"/>
                      </a:cubicBezTo>
                      <a:cubicBezTo>
                        <a:pt x="17" y="41"/>
                        <a:pt x="41" y="17"/>
                        <a:pt x="70" y="17"/>
                      </a:cubicBezTo>
                      <a:cubicBezTo>
                        <a:pt x="98" y="17"/>
                        <a:pt x="122" y="41"/>
                        <a:pt x="122" y="70"/>
                      </a:cubicBezTo>
                      <a:cubicBezTo>
                        <a:pt x="122" y="99"/>
                        <a:pt x="98" y="122"/>
                        <a:pt x="70" y="122"/>
                      </a:cubicBez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sp>
              <p:nvSpPr>
                <p:cNvPr id="94" name="Freeform 11"/>
                <p:cNvSpPr/>
                <p:nvPr/>
              </p:nvSpPr>
              <p:spPr bwMode="auto">
                <a:xfrm>
                  <a:off x="114300" y="115888"/>
                  <a:ext cx="157163" cy="155575"/>
                </a:xfrm>
                <a:custGeom>
                  <a:avLst/>
                  <a:gdLst>
                    <a:gd name="T0" fmla="*/ 0 w 41"/>
                    <a:gd name="T1" fmla="*/ 41 h 41"/>
                    <a:gd name="T2" fmla="*/ 12 w 41"/>
                    <a:gd name="T3" fmla="*/ 41 h 41"/>
                    <a:gd name="T4" fmla="*/ 41 w 41"/>
                    <a:gd name="T5" fmla="*/ 12 h 41"/>
                    <a:gd name="T6" fmla="*/ 41 w 41"/>
                    <a:gd name="T7" fmla="*/ 0 h 41"/>
                    <a:gd name="T8" fmla="*/ 0 w 41"/>
                    <a:gd name="T9" fmla="*/ 41 h 41"/>
                  </a:gdLst>
                  <a:ahLst/>
                  <a:cxnLst>
                    <a:cxn ang="0">
                      <a:pos x="T0" y="T1"/>
                    </a:cxn>
                    <a:cxn ang="0">
                      <a:pos x="T2" y="T3"/>
                    </a:cxn>
                    <a:cxn ang="0">
                      <a:pos x="T4" y="T5"/>
                    </a:cxn>
                    <a:cxn ang="0">
                      <a:pos x="T6" y="T7"/>
                    </a:cxn>
                    <a:cxn ang="0">
                      <a:pos x="T8" y="T9"/>
                    </a:cxn>
                  </a:cxnLst>
                  <a:rect l="0" t="0" r="r" b="b"/>
                  <a:pathLst>
                    <a:path w="41" h="41">
                      <a:moveTo>
                        <a:pt x="0" y="41"/>
                      </a:moveTo>
                      <a:cubicBezTo>
                        <a:pt x="12" y="41"/>
                        <a:pt x="12" y="41"/>
                        <a:pt x="12" y="41"/>
                      </a:cubicBezTo>
                      <a:cubicBezTo>
                        <a:pt x="12" y="25"/>
                        <a:pt x="25" y="12"/>
                        <a:pt x="41" y="12"/>
                      </a:cubicBezTo>
                      <a:cubicBezTo>
                        <a:pt x="41" y="0"/>
                        <a:pt x="41" y="0"/>
                        <a:pt x="41" y="0"/>
                      </a:cubicBezTo>
                      <a:cubicBezTo>
                        <a:pt x="18" y="0"/>
                        <a:pt x="0" y="18"/>
                        <a:pt x="0" y="41"/>
                      </a:cubicBezTo>
                      <a:close/>
                    </a:path>
                  </a:pathLst>
                </a:custGeom>
                <a:grpFill/>
                <a:ln w="9525">
                  <a:noFill/>
                  <a:round/>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grpSp>
        </p:grpSp>
        <p:grpSp>
          <p:nvGrpSpPr>
            <p:cNvPr id="95" name="组合 94"/>
            <p:cNvGrpSpPr/>
            <p:nvPr/>
          </p:nvGrpSpPr>
          <p:grpSpPr>
            <a:xfrm>
              <a:off x="9047" y="3958"/>
              <a:ext cx="791" cy="791"/>
              <a:chOff x="6443245" y="1611109"/>
              <a:chExt cx="751188" cy="751188"/>
            </a:xfrm>
            <a:solidFill>
              <a:schemeClr val="bg1"/>
            </a:solidFill>
          </p:grpSpPr>
          <p:sp>
            <p:nvSpPr>
              <p:cNvPr id="96" name="椭圆 95"/>
              <p:cNvSpPr/>
              <p:nvPr/>
            </p:nvSpPr>
            <p:spPr>
              <a:xfrm>
                <a:off x="6443245" y="1611109"/>
                <a:ext cx="751188" cy="751188"/>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sp>
            <p:nvSpPr>
              <p:cNvPr id="97" name="Freeform 21"/>
              <p:cNvSpPr>
                <a:spLocks noEditPoints="1"/>
              </p:cNvSpPr>
              <p:nvPr/>
            </p:nvSpPr>
            <p:spPr bwMode="auto">
              <a:xfrm>
                <a:off x="6602953" y="1780982"/>
                <a:ext cx="425755" cy="418061"/>
              </a:xfrm>
              <a:custGeom>
                <a:avLst/>
                <a:gdLst>
                  <a:gd name="T0" fmla="*/ 179 w 208"/>
                  <a:gd name="T1" fmla="*/ 79 h 204"/>
                  <a:gd name="T2" fmla="*/ 174 w 208"/>
                  <a:gd name="T3" fmla="*/ 66 h 204"/>
                  <a:gd name="T4" fmla="*/ 185 w 208"/>
                  <a:gd name="T5" fmla="*/ 38 h 204"/>
                  <a:gd name="T6" fmla="*/ 169 w 208"/>
                  <a:gd name="T7" fmla="*/ 22 h 204"/>
                  <a:gd name="T8" fmla="*/ 140 w 208"/>
                  <a:gd name="T9" fmla="*/ 33 h 204"/>
                  <a:gd name="T10" fmla="*/ 128 w 208"/>
                  <a:gd name="T11" fmla="*/ 28 h 204"/>
                  <a:gd name="T12" fmla="*/ 115 w 208"/>
                  <a:gd name="T13" fmla="*/ 0 h 204"/>
                  <a:gd name="T14" fmla="*/ 92 w 208"/>
                  <a:gd name="T15" fmla="*/ 0 h 204"/>
                  <a:gd name="T16" fmla="*/ 80 w 208"/>
                  <a:gd name="T17" fmla="*/ 28 h 204"/>
                  <a:gd name="T18" fmla="*/ 67 w 208"/>
                  <a:gd name="T19" fmla="*/ 33 h 204"/>
                  <a:gd name="T20" fmla="*/ 38 w 208"/>
                  <a:gd name="T21" fmla="*/ 22 h 204"/>
                  <a:gd name="T22" fmla="*/ 22 w 208"/>
                  <a:gd name="T23" fmla="*/ 38 h 204"/>
                  <a:gd name="T24" fmla="*/ 34 w 208"/>
                  <a:gd name="T25" fmla="*/ 66 h 204"/>
                  <a:gd name="T26" fmla="*/ 28 w 208"/>
                  <a:gd name="T27" fmla="*/ 79 h 204"/>
                  <a:gd name="T28" fmla="*/ 0 w 208"/>
                  <a:gd name="T29" fmla="*/ 91 h 204"/>
                  <a:gd name="T30" fmla="*/ 0 w 208"/>
                  <a:gd name="T31" fmla="*/ 114 h 204"/>
                  <a:gd name="T32" fmla="*/ 28 w 208"/>
                  <a:gd name="T33" fmla="*/ 126 h 204"/>
                  <a:gd name="T34" fmla="*/ 34 w 208"/>
                  <a:gd name="T35" fmla="*/ 138 h 204"/>
                  <a:gd name="T36" fmla="*/ 23 w 208"/>
                  <a:gd name="T37" fmla="*/ 167 h 204"/>
                  <a:gd name="T38" fmla="*/ 39 w 208"/>
                  <a:gd name="T39" fmla="*/ 182 h 204"/>
                  <a:gd name="T40" fmla="*/ 67 w 208"/>
                  <a:gd name="T41" fmla="*/ 171 h 204"/>
                  <a:gd name="T42" fmla="*/ 80 w 208"/>
                  <a:gd name="T43" fmla="*/ 176 h 204"/>
                  <a:gd name="T44" fmla="*/ 93 w 208"/>
                  <a:gd name="T45" fmla="*/ 204 h 204"/>
                  <a:gd name="T46" fmla="*/ 116 w 208"/>
                  <a:gd name="T47" fmla="*/ 204 h 204"/>
                  <a:gd name="T48" fmla="*/ 128 w 208"/>
                  <a:gd name="T49" fmla="*/ 176 h 204"/>
                  <a:gd name="T50" fmla="*/ 141 w 208"/>
                  <a:gd name="T51" fmla="*/ 171 h 204"/>
                  <a:gd name="T52" fmla="*/ 170 w 208"/>
                  <a:gd name="T53" fmla="*/ 182 h 204"/>
                  <a:gd name="T54" fmla="*/ 186 w 208"/>
                  <a:gd name="T55" fmla="*/ 166 h 204"/>
                  <a:gd name="T56" fmla="*/ 174 w 208"/>
                  <a:gd name="T57" fmla="*/ 138 h 204"/>
                  <a:gd name="T58" fmla="*/ 179 w 208"/>
                  <a:gd name="T59" fmla="*/ 125 h 204"/>
                  <a:gd name="T60" fmla="*/ 208 w 208"/>
                  <a:gd name="T61" fmla="*/ 113 h 204"/>
                  <a:gd name="T62" fmla="*/ 208 w 208"/>
                  <a:gd name="T63" fmla="*/ 90 h 204"/>
                  <a:gd name="T64" fmla="*/ 179 w 208"/>
                  <a:gd name="T65" fmla="*/ 79 h 204"/>
                  <a:gd name="T66" fmla="*/ 137 w 208"/>
                  <a:gd name="T67" fmla="*/ 102 h 204"/>
                  <a:gd name="T68" fmla="*/ 104 w 208"/>
                  <a:gd name="T69" fmla="*/ 135 h 204"/>
                  <a:gd name="T70" fmla="*/ 71 w 208"/>
                  <a:gd name="T71" fmla="*/ 102 h 204"/>
                  <a:gd name="T72" fmla="*/ 104 w 208"/>
                  <a:gd name="T73" fmla="*/ 69 h 204"/>
                  <a:gd name="T74" fmla="*/ 137 w 208"/>
                  <a:gd name="T75"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204">
                    <a:moveTo>
                      <a:pt x="179" y="79"/>
                    </a:moveTo>
                    <a:cubicBezTo>
                      <a:pt x="174" y="66"/>
                      <a:pt x="174" y="66"/>
                      <a:pt x="174" y="66"/>
                    </a:cubicBezTo>
                    <a:cubicBezTo>
                      <a:pt x="174" y="66"/>
                      <a:pt x="186" y="39"/>
                      <a:pt x="185" y="38"/>
                    </a:cubicBezTo>
                    <a:cubicBezTo>
                      <a:pt x="169" y="22"/>
                      <a:pt x="169" y="22"/>
                      <a:pt x="169" y="22"/>
                    </a:cubicBezTo>
                    <a:cubicBezTo>
                      <a:pt x="168" y="21"/>
                      <a:pt x="140" y="33"/>
                      <a:pt x="140" y="33"/>
                    </a:cubicBezTo>
                    <a:cubicBezTo>
                      <a:pt x="128" y="28"/>
                      <a:pt x="128" y="28"/>
                      <a:pt x="128" y="28"/>
                    </a:cubicBezTo>
                    <a:cubicBezTo>
                      <a:pt x="128" y="28"/>
                      <a:pt x="116" y="0"/>
                      <a:pt x="115" y="0"/>
                    </a:cubicBezTo>
                    <a:cubicBezTo>
                      <a:pt x="92" y="0"/>
                      <a:pt x="92" y="0"/>
                      <a:pt x="92" y="0"/>
                    </a:cubicBezTo>
                    <a:cubicBezTo>
                      <a:pt x="90" y="0"/>
                      <a:pt x="80" y="28"/>
                      <a:pt x="80" y="28"/>
                    </a:cubicBezTo>
                    <a:cubicBezTo>
                      <a:pt x="67" y="33"/>
                      <a:pt x="67" y="33"/>
                      <a:pt x="67" y="33"/>
                    </a:cubicBezTo>
                    <a:cubicBezTo>
                      <a:pt x="67" y="33"/>
                      <a:pt x="39" y="21"/>
                      <a:pt x="38" y="22"/>
                    </a:cubicBezTo>
                    <a:cubicBezTo>
                      <a:pt x="22" y="38"/>
                      <a:pt x="22" y="38"/>
                      <a:pt x="22" y="38"/>
                    </a:cubicBezTo>
                    <a:cubicBezTo>
                      <a:pt x="21" y="39"/>
                      <a:pt x="34" y="66"/>
                      <a:pt x="34" y="66"/>
                    </a:cubicBezTo>
                    <a:cubicBezTo>
                      <a:pt x="28" y="79"/>
                      <a:pt x="28" y="79"/>
                      <a:pt x="28" y="79"/>
                    </a:cubicBezTo>
                    <a:cubicBezTo>
                      <a:pt x="28" y="79"/>
                      <a:pt x="0" y="90"/>
                      <a:pt x="0" y="91"/>
                    </a:cubicBezTo>
                    <a:cubicBezTo>
                      <a:pt x="0" y="114"/>
                      <a:pt x="0" y="114"/>
                      <a:pt x="0" y="114"/>
                    </a:cubicBezTo>
                    <a:cubicBezTo>
                      <a:pt x="0" y="115"/>
                      <a:pt x="28" y="126"/>
                      <a:pt x="28" y="126"/>
                    </a:cubicBezTo>
                    <a:cubicBezTo>
                      <a:pt x="34" y="138"/>
                      <a:pt x="34" y="138"/>
                      <a:pt x="34" y="138"/>
                    </a:cubicBezTo>
                    <a:cubicBezTo>
                      <a:pt x="34" y="138"/>
                      <a:pt x="21" y="166"/>
                      <a:pt x="23" y="167"/>
                    </a:cubicBezTo>
                    <a:cubicBezTo>
                      <a:pt x="39" y="182"/>
                      <a:pt x="39" y="182"/>
                      <a:pt x="39" y="182"/>
                    </a:cubicBezTo>
                    <a:cubicBezTo>
                      <a:pt x="40" y="184"/>
                      <a:pt x="67" y="171"/>
                      <a:pt x="67" y="171"/>
                    </a:cubicBezTo>
                    <a:cubicBezTo>
                      <a:pt x="80" y="176"/>
                      <a:pt x="80" y="176"/>
                      <a:pt x="80" y="176"/>
                    </a:cubicBezTo>
                    <a:cubicBezTo>
                      <a:pt x="80" y="176"/>
                      <a:pt x="91" y="204"/>
                      <a:pt x="93" y="204"/>
                    </a:cubicBezTo>
                    <a:cubicBezTo>
                      <a:pt x="116" y="204"/>
                      <a:pt x="116" y="204"/>
                      <a:pt x="116" y="204"/>
                    </a:cubicBezTo>
                    <a:cubicBezTo>
                      <a:pt x="117" y="204"/>
                      <a:pt x="128" y="176"/>
                      <a:pt x="128" y="176"/>
                    </a:cubicBezTo>
                    <a:cubicBezTo>
                      <a:pt x="141" y="171"/>
                      <a:pt x="141" y="171"/>
                      <a:pt x="141" y="171"/>
                    </a:cubicBezTo>
                    <a:cubicBezTo>
                      <a:pt x="141" y="171"/>
                      <a:pt x="169" y="183"/>
                      <a:pt x="170" y="182"/>
                    </a:cubicBezTo>
                    <a:cubicBezTo>
                      <a:pt x="186" y="166"/>
                      <a:pt x="186" y="166"/>
                      <a:pt x="186" y="166"/>
                    </a:cubicBezTo>
                    <a:cubicBezTo>
                      <a:pt x="187" y="165"/>
                      <a:pt x="174" y="138"/>
                      <a:pt x="174" y="138"/>
                    </a:cubicBezTo>
                    <a:cubicBezTo>
                      <a:pt x="179" y="125"/>
                      <a:pt x="179" y="125"/>
                      <a:pt x="179" y="125"/>
                    </a:cubicBezTo>
                    <a:cubicBezTo>
                      <a:pt x="179" y="125"/>
                      <a:pt x="208" y="114"/>
                      <a:pt x="208" y="113"/>
                    </a:cubicBezTo>
                    <a:cubicBezTo>
                      <a:pt x="208" y="90"/>
                      <a:pt x="208" y="90"/>
                      <a:pt x="208" y="90"/>
                    </a:cubicBezTo>
                    <a:cubicBezTo>
                      <a:pt x="208" y="89"/>
                      <a:pt x="179" y="79"/>
                      <a:pt x="179" y="79"/>
                    </a:cubicBezTo>
                    <a:close/>
                    <a:moveTo>
                      <a:pt x="137" y="102"/>
                    </a:moveTo>
                    <a:cubicBezTo>
                      <a:pt x="137" y="120"/>
                      <a:pt x="122" y="135"/>
                      <a:pt x="104" y="135"/>
                    </a:cubicBezTo>
                    <a:cubicBezTo>
                      <a:pt x="86" y="135"/>
                      <a:pt x="71" y="120"/>
                      <a:pt x="71" y="102"/>
                    </a:cubicBezTo>
                    <a:cubicBezTo>
                      <a:pt x="71" y="84"/>
                      <a:pt x="86" y="69"/>
                      <a:pt x="104" y="69"/>
                    </a:cubicBezTo>
                    <a:cubicBezTo>
                      <a:pt x="122" y="69"/>
                      <a:pt x="137" y="84"/>
                      <a:pt x="137" y="102"/>
                    </a:cubicBez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grpSp>
        <p:grpSp>
          <p:nvGrpSpPr>
            <p:cNvPr id="98" name="组合 97"/>
            <p:cNvGrpSpPr/>
            <p:nvPr/>
          </p:nvGrpSpPr>
          <p:grpSpPr>
            <a:xfrm>
              <a:off x="9047" y="5664"/>
              <a:ext cx="791" cy="791"/>
              <a:chOff x="6443245" y="3204483"/>
              <a:chExt cx="751188" cy="751188"/>
            </a:xfrm>
            <a:solidFill>
              <a:schemeClr val="bg1"/>
            </a:solidFill>
          </p:grpSpPr>
          <p:sp>
            <p:nvSpPr>
              <p:cNvPr id="99" name="椭圆 98"/>
              <p:cNvSpPr/>
              <p:nvPr/>
            </p:nvSpPr>
            <p:spPr>
              <a:xfrm>
                <a:off x="6443245" y="3204483"/>
                <a:ext cx="751188" cy="751188"/>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sp>
            <p:nvSpPr>
              <p:cNvPr id="100" name="Freeform 33"/>
              <p:cNvSpPr>
                <a:spLocks noEditPoints="1"/>
              </p:cNvSpPr>
              <p:nvPr/>
            </p:nvSpPr>
            <p:spPr bwMode="auto">
              <a:xfrm>
                <a:off x="6534210" y="3329085"/>
                <a:ext cx="554928" cy="455936"/>
              </a:xfrm>
              <a:custGeom>
                <a:avLst/>
                <a:gdLst>
                  <a:gd name="T0" fmla="*/ 221 w 244"/>
                  <a:gd name="T1" fmla="*/ 66 h 200"/>
                  <a:gd name="T2" fmla="*/ 207 w 244"/>
                  <a:gd name="T3" fmla="*/ 80 h 200"/>
                  <a:gd name="T4" fmla="*/ 221 w 244"/>
                  <a:gd name="T5" fmla="*/ 93 h 200"/>
                  <a:gd name="T6" fmla="*/ 235 w 244"/>
                  <a:gd name="T7" fmla="*/ 80 h 200"/>
                  <a:gd name="T8" fmla="*/ 221 w 244"/>
                  <a:gd name="T9" fmla="*/ 66 h 200"/>
                  <a:gd name="T10" fmla="*/ 23 w 244"/>
                  <a:gd name="T11" fmla="*/ 66 h 200"/>
                  <a:gd name="T12" fmla="*/ 9 w 244"/>
                  <a:gd name="T13" fmla="*/ 80 h 200"/>
                  <a:gd name="T14" fmla="*/ 23 w 244"/>
                  <a:gd name="T15" fmla="*/ 93 h 200"/>
                  <a:gd name="T16" fmla="*/ 37 w 244"/>
                  <a:gd name="T17" fmla="*/ 80 h 200"/>
                  <a:gd name="T18" fmla="*/ 23 w 244"/>
                  <a:gd name="T19" fmla="*/ 66 h 200"/>
                  <a:gd name="T20" fmla="*/ 180 w 244"/>
                  <a:gd name="T21" fmla="*/ 41 h 200"/>
                  <a:gd name="T22" fmla="*/ 160 w 244"/>
                  <a:gd name="T23" fmla="*/ 61 h 200"/>
                  <a:gd name="T24" fmla="*/ 180 w 244"/>
                  <a:gd name="T25" fmla="*/ 82 h 200"/>
                  <a:gd name="T26" fmla="*/ 201 w 244"/>
                  <a:gd name="T27" fmla="*/ 61 h 200"/>
                  <a:gd name="T28" fmla="*/ 180 w 244"/>
                  <a:gd name="T29" fmla="*/ 41 h 200"/>
                  <a:gd name="T30" fmla="*/ 244 w 244"/>
                  <a:gd name="T31" fmla="*/ 166 h 200"/>
                  <a:gd name="T32" fmla="*/ 220 w 244"/>
                  <a:gd name="T33" fmla="*/ 166 h 200"/>
                  <a:gd name="T34" fmla="*/ 220 w 244"/>
                  <a:gd name="T35" fmla="*/ 123 h 200"/>
                  <a:gd name="T36" fmla="*/ 215 w 244"/>
                  <a:gd name="T37" fmla="*/ 102 h 200"/>
                  <a:gd name="T38" fmla="*/ 221 w 244"/>
                  <a:gd name="T39" fmla="*/ 101 h 200"/>
                  <a:gd name="T40" fmla="*/ 244 w 244"/>
                  <a:gd name="T41" fmla="*/ 124 h 200"/>
                  <a:gd name="T42" fmla="*/ 244 w 244"/>
                  <a:gd name="T43" fmla="*/ 166 h 200"/>
                  <a:gd name="T44" fmla="*/ 64 w 244"/>
                  <a:gd name="T45" fmla="*/ 41 h 200"/>
                  <a:gd name="T46" fmla="*/ 43 w 244"/>
                  <a:gd name="T47" fmla="*/ 61 h 200"/>
                  <a:gd name="T48" fmla="*/ 64 w 244"/>
                  <a:gd name="T49" fmla="*/ 82 h 200"/>
                  <a:gd name="T50" fmla="*/ 84 w 244"/>
                  <a:gd name="T51" fmla="*/ 61 h 200"/>
                  <a:gd name="T52" fmla="*/ 64 w 244"/>
                  <a:gd name="T53" fmla="*/ 41 h 200"/>
                  <a:gd name="T54" fmla="*/ 23 w 244"/>
                  <a:gd name="T55" fmla="*/ 101 h 200"/>
                  <a:gd name="T56" fmla="*/ 29 w 244"/>
                  <a:gd name="T57" fmla="*/ 102 h 200"/>
                  <a:gd name="T58" fmla="*/ 24 w 244"/>
                  <a:gd name="T59" fmla="*/ 123 h 200"/>
                  <a:gd name="T60" fmla="*/ 24 w 244"/>
                  <a:gd name="T61" fmla="*/ 166 h 200"/>
                  <a:gd name="T62" fmla="*/ 0 w 244"/>
                  <a:gd name="T63" fmla="*/ 166 h 200"/>
                  <a:gd name="T64" fmla="*/ 0 w 244"/>
                  <a:gd name="T65" fmla="*/ 124 h 200"/>
                  <a:gd name="T66" fmla="*/ 23 w 244"/>
                  <a:gd name="T67" fmla="*/ 101 h 200"/>
                  <a:gd name="T68" fmla="*/ 122 w 244"/>
                  <a:gd name="T69" fmla="*/ 0 h 200"/>
                  <a:gd name="T70" fmla="*/ 92 w 244"/>
                  <a:gd name="T71" fmla="*/ 30 h 200"/>
                  <a:gd name="T72" fmla="*/ 122 w 244"/>
                  <a:gd name="T73" fmla="*/ 60 h 200"/>
                  <a:gd name="T74" fmla="*/ 152 w 244"/>
                  <a:gd name="T75" fmla="*/ 30 h 200"/>
                  <a:gd name="T76" fmla="*/ 122 w 244"/>
                  <a:gd name="T77" fmla="*/ 0 h 200"/>
                  <a:gd name="T78" fmla="*/ 213 w 244"/>
                  <a:gd name="T79" fmla="*/ 182 h 200"/>
                  <a:gd name="T80" fmla="*/ 177 w 244"/>
                  <a:gd name="T81" fmla="*/ 182 h 200"/>
                  <a:gd name="T82" fmla="*/ 177 w 244"/>
                  <a:gd name="T83" fmla="*/ 116 h 200"/>
                  <a:gd name="T84" fmla="*/ 171 w 244"/>
                  <a:gd name="T85" fmla="*/ 91 h 200"/>
                  <a:gd name="T86" fmla="*/ 180 w 244"/>
                  <a:gd name="T87" fmla="*/ 90 h 200"/>
                  <a:gd name="T88" fmla="*/ 213 w 244"/>
                  <a:gd name="T89" fmla="*/ 123 h 200"/>
                  <a:gd name="T90" fmla="*/ 213 w 244"/>
                  <a:gd name="T91" fmla="*/ 182 h 200"/>
                  <a:gd name="T92" fmla="*/ 67 w 244"/>
                  <a:gd name="T93" fmla="*/ 116 h 200"/>
                  <a:gd name="T94" fmla="*/ 67 w 244"/>
                  <a:gd name="T95" fmla="*/ 182 h 200"/>
                  <a:gd name="T96" fmla="*/ 31 w 244"/>
                  <a:gd name="T97" fmla="*/ 182 h 200"/>
                  <a:gd name="T98" fmla="*/ 31 w 244"/>
                  <a:gd name="T99" fmla="*/ 123 h 200"/>
                  <a:gd name="T100" fmla="*/ 64 w 244"/>
                  <a:gd name="T101" fmla="*/ 90 h 200"/>
                  <a:gd name="T102" fmla="*/ 73 w 244"/>
                  <a:gd name="T103" fmla="*/ 91 h 200"/>
                  <a:gd name="T104" fmla="*/ 67 w 244"/>
                  <a:gd name="T105" fmla="*/ 116 h 200"/>
                  <a:gd name="T106" fmla="*/ 74 w 244"/>
                  <a:gd name="T107" fmla="*/ 200 h 200"/>
                  <a:gd name="T108" fmla="*/ 170 w 244"/>
                  <a:gd name="T109" fmla="*/ 200 h 200"/>
                  <a:gd name="T110" fmla="*/ 170 w 244"/>
                  <a:gd name="T111" fmla="*/ 116 h 200"/>
                  <a:gd name="T112" fmla="*/ 122 w 244"/>
                  <a:gd name="T113" fmla="*/ 69 h 200"/>
                  <a:gd name="T114" fmla="*/ 74 w 244"/>
                  <a:gd name="T115" fmla="*/ 116 h 200"/>
                  <a:gd name="T116" fmla="*/ 74 w 244"/>
                  <a:gd name="T1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4" h="200">
                    <a:moveTo>
                      <a:pt x="221" y="66"/>
                    </a:moveTo>
                    <a:cubicBezTo>
                      <a:pt x="214" y="66"/>
                      <a:pt x="207" y="72"/>
                      <a:pt x="207" y="80"/>
                    </a:cubicBezTo>
                    <a:cubicBezTo>
                      <a:pt x="207" y="87"/>
                      <a:pt x="214" y="93"/>
                      <a:pt x="221" y="93"/>
                    </a:cubicBezTo>
                    <a:cubicBezTo>
                      <a:pt x="229" y="93"/>
                      <a:pt x="235" y="87"/>
                      <a:pt x="235" y="80"/>
                    </a:cubicBezTo>
                    <a:cubicBezTo>
                      <a:pt x="235" y="72"/>
                      <a:pt x="229" y="66"/>
                      <a:pt x="221" y="66"/>
                    </a:cubicBezTo>
                    <a:close/>
                    <a:moveTo>
                      <a:pt x="23" y="66"/>
                    </a:moveTo>
                    <a:cubicBezTo>
                      <a:pt x="15" y="66"/>
                      <a:pt x="9" y="72"/>
                      <a:pt x="9" y="80"/>
                    </a:cubicBezTo>
                    <a:cubicBezTo>
                      <a:pt x="9" y="87"/>
                      <a:pt x="15" y="93"/>
                      <a:pt x="23" y="93"/>
                    </a:cubicBezTo>
                    <a:cubicBezTo>
                      <a:pt x="31" y="93"/>
                      <a:pt x="37" y="87"/>
                      <a:pt x="37" y="80"/>
                    </a:cubicBezTo>
                    <a:cubicBezTo>
                      <a:pt x="37" y="72"/>
                      <a:pt x="31" y="66"/>
                      <a:pt x="23" y="66"/>
                    </a:cubicBezTo>
                    <a:close/>
                    <a:moveTo>
                      <a:pt x="180" y="41"/>
                    </a:moveTo>
                    <a:cubicBezTo>
                      <a:pt x="169" y="41"/>
                      <a:pt x="160" y="50"/>
                      <a:pt x="160" y="61"/>
                    </a:cubicBezTo>
                    <a:cubicBezTo>
                      <a:pt x="160" y="73"/>
                      <a:pt x="169" y="82"/>
                      <a:pt x="180" y="82"/>
                    </a:cubicBezTo>
                    <a:cubicBezTo>
                      <a:pt x="191" y="82"/>
                      <a:pt x="201" y="73"/>
                      <a:pt x="201" y="61"/>
                    </a:cubicBezTo>
                    <a:cubicBezTo>
                      <a:pt x="201" y="50"/>
                      <a:pt x="191" y="41"/>
                      <a:pt x="180" y="41"/>
                    </a:cubicBezTo>
                    <a:close/>
                    <a:moveTo>
                      <a:pt x="244" y="166"/>
                    </a:moveTo>
                    <a:cubicBezTo>
                      <a:pt x="220" y="166"/>
                      <a:pt x="220" y="166"/>
                      <a:pt x="220" y="166"/>
                    </a:cubicBezTo>
                    <a:cubicBezTo>
                      <a:pt x="220" y="123"/>
                      <a:pt x="220" y="123"/>
                      <a:pt x="220" y="123"/>
                    </a:cubicBezTo>
                    <a:cubicBezTo>
                      <a:pt x="220" y="115"/>
                      <a:pt x="218" y="108"/>
                      <a:pt x="215" y="102"/>
                    </a:cubicBezTo>
                    <a:cubicBezTo>
                      <a:pt x="217" y="102"/>
                      <a:pt x="219" y="101"/>
                      <a:pt x="221" y="101"/>
                    </a:cubicBezTo>
                    <a:cubicBezTo>
                      <a:pt x="234" y="101"/>
                      <a:pt x="244" y="111"/>
                      <a:pt x="244" y="124"/>
                    </a:cubicBezTo>
                    <a:lnTo>
                      <a:pt x="244" y="166"/>
                    </a:lnTo>
                    <a:close/>
                    <a:moveTo>
                      <a:pt x="64" y="41"/>
                    </a:moveTo>
                    <a:cubicBezTo>
                      <a:pt x="53" y="41"/>
                      <a:pt x="43" y="50"/>
                      <a:pt x="43" y="61"/>
                    </a:cubicBezTo>
                    <a:cubicBezTo>
                      <a:pt x="43" y="73"/>
                      <a:pt x="53" y="82"/>
                      <a:pt x="64" y="82"/>
                    </a:cubicBezTo>
                    <a:cubicBezTo>
                      <a:pt x="75" y="82"/>
                      <a:pt x="84" y="73"/>
                      <a:pt x="84" y="61"/>
                    </a:cubicBezTo>
                    <a:cubicBezTo>
                      <a:pt x="84" y="50"/>
                      <a:pt x="75" y="41"/>
                      <a:pt x="64" y="41"/>
                    </a:cubicBezTo>
                    <a:close/>
                    <a:moveTo>
                      <a:pt x="23" y="101"/>
                    </a:moveTo>
                    <a:cubicBezTo>
                      <a:pt x="25" y="101"/>
                      <a:pt x="27" y="102"/>
                      <a:pt x="29" y="102"/>
                    </a:cubicBezTo>
                    <a:cubicBezTo>
                      <a:pt x="26" y="108"/>
                      <a:pt x="24" y="115"/>
                      <a:pt x="24" y="123"/>
                    </a:cubicBezTo>
                    <a:cubicBezTo>
                      <a:pt x="24" y="166"/>
                      <a:pt x="24" y="166"/>
                      <a:pt x="24" y="166"/>
                    </a:cubicBezTo>
                    <a:cubicBezTo>
                      <a:pt x="0" y="166"/>
                      <a:pt x="0" y="166"/>
                      <a:pt x="0" y="166"/>
                    </a:cubicBezTo>
                    <a:cubicBezTo>
                      <a:pt x="0" y="124"/>
                      <a:pt x="0" y="124"/>
                      <a:pt x="0" y="124"/>
                    </a:cubicBezTo>
                    <a:cubicBezTo>
                      <a:pt x="0" y="111"/>
                      <a:pt x="11" y="101"/>
                      <a:pt x="23" y="101"/>
                    </a:cubicBezTo>
                    <a:close/>
                    <a:moveTo>
                      <a:pt x="122" y="0"/>
                    </a:moveTo>
                    <a:cubicBezTo>
                      <a:pt x="105" y="0"/>
                      <a:pt x="92" y="13"/>
                      <a:pt x="92" y="30"/>
                    </a:cubicBezTo>
                    <a:cubicBezTo>
                      <a:pt x="92" y="47"/>
                      <a:pt x="105" y="60"/>
                      <a:pt x="122" y="60"/>
                    </a:cubicBezTo>
                    <a:cubicBezTo>
                      <a:pt x="139" y="60"/>
                      <a:pt x="152" y="47"/>
                      <a:pt x="152" y="30"/>
                    </a:cubicBezTo>
                    <a:cubicBezTo>
                      <a:pt x="152" y="13"/>
                      <a:pt x="139" y="0"/>
                      <a:pt x="122" y="0"/>
                    </a:cubicBezTo>
                    <a:close/>
                    <a:moveTo>
                      <a:pt x="213" y="182"/>
                    </a:moveTo>
                    <a:cubicBezTo>
                      <a:pt x="177" y="182"/>
                      <a:pt x="177" y="182"/>
                      <a:pt x="177" y="182"/>
                    </a:cubicBezTo>
                    <a:cubicBezTo>
                      <a:pt x="177" y="116"/>
                      <a:pt x="177" y="116"/>
                      <a:pt x="177" y="116"/>
                    </a:cubicBezTo>
                    <a:cubicBezTo>
                      <a:pt x="177" y="107"/>
                      <a:pt x="175" y="99"/>
                      <a:pt x="171" y="91"/>
                    </a:cubicBezTo>
                    <a:cubicBezTo>
                      <a:pt x="174" y="90"/>
                      <a:pt x="177" y="90"/>
                      <a:pt x="180" y="90"/>
                    </a:cubicBezTo>
                    <a:cubicBezTo>
                      <a:pt x="198" y="90"/>
                      <a:pt x="213" y="104"/>
                      <a:pt x="213" y="123"/>
                    </a:cubicBezTo>
                    <a:lnTo>
                      <a:pt x="213" y="182"/>
                    </a:lnTo>
                    <a:close/>
                    <a:moveTo>
                      <a:pt x="67" y="116"/>
                    </a:moveTo>
                    <a:cubicBezTo>
                      <a:pt x="67" y="182"/>
                      <a:pt x="67" y="182"/>
                      <a:pt x="67" y="182"/>
                    </a:cubicBezTo>
                    <a:cubicBezTo>
                      <a:pt x="31" y="182"/>
                      <a:pt x="31" y="182"/>
                      <a:pt x="31" y="182"/>
                    </a:cubicBezTo>
                    <a:cubicBezTo>
                      <a:pt x="31" y="123"/>
                      <a:pt x="31" y="123"/>
                      <a:pt x="31" y="123"/>
                    </a:cubicBezTo>
                    <a:cubicBezTo>
                      <a:pt x="31" y="104"/>
                      <a:pt x="46" y="90"/>
                      <a:pt x="64" y="90"/>
                    </a:cubicBezTo>
                    <a:cubicBezTo>
                      <a:pt x="67" y="90"/>
                      <a:pt x="70" y="90"/>
                      <a:pt x="73" y="91"/>
                    </a:cubicBezTo>
                    <a:cubicBezTo>
                      <a:pt x="69" y="99"/>
                      <a:pt x="67" y="107"/>
                      <a:pt x="67" y="116"/>
                    </a:cubicBezTo>
                    <a:close/>
                    <a:moveTo>
                      <a:pt x="74" y="200"/>
                    </a:moveTo>
                    <a:cubicBezTo>
                      <a:pt x="170" y="200"/>
                      <a:pt x="170" y="200"/>
                      <a:pt x="170" y="200"/>
                    </a:cubicBezTo>
                    <a:cubicBezTo>
                      <a:pt x="170" y="116"/>
                      <a:pt x="170" y="116"/>
                      <a:pt x="170" y="116"/>
                    </a:cubicBezTo>
                    <a:cubicBezTo>
                      <a:pt x="170" y="90"/>
                      <a:pt x="148" y="69"/>
                      <a:pt x="122" y="69"/>
                    </a:cubicBezTo>
                    <a:cubicBezTo>
                      <a:pt x="96" y="69"/>
                      <a:pt x="74" y="90"/>
                      <a:pt x="74" y="116"/>
                    </a:cubicBezTo>
                    <a:lnTo>
                      <a:pt x="74" y="200"/>
                    </a:ln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grpSp>
        <p:grpSp>
          <p:nvGrpSpPr>
            <p:cNvPr id="101" name="组合 100"/>
            <p:cNvGrpSpPr/>
            <p:nvPr/>
          </p:nvGrpSpPr>
          <p:grpSpPr>
            <a:xfrm>
              <a:off x="2868" y="7296"/>
              <a:ext cx="800" cy="800"/>
              <a:chOff x="816774" y="4776910"/>
              <a:chExt cx="759650" cy="759649"/>
            </a:xfrm>
            <a:solidFill>
              <a:schemeClr val="bg1"/>
            </a:solidFill>
          </p:grpSpPr>
          <p:sp>
            <p:nvSpPr>
              <p:cNvPr id="102" name="椭圆 101"/>
              <p:cNvSpPr/>
              <p:nvPr/>
            </p:nvSpPr>
            <p:spPr>
              <a:xfrm>
                <a:off x="816774" y="4776910"/>
                <a:ext cx="759650" cy="759649"/>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grpSp>
            <p:nvGrpSpPr>
              <p:cNvPr id="103" name="组合 102"/>
              <p:cNvGrpSpPr/>
              <p:nvPr/>
            </p:nvGrpSpPr>
            <p:grpSpPr>
              <a:xfrm>
                <a:off x="927948" y="4902209"/>
                <a:ext cx="469371" cy="442728"/>
                <a:chOff x="244475" y="2743200"/>
                <a:chExt cx="727075" cy="685800"/>
              </a:xfrm>
              <a:grpFill/>
            </p:grpSpPr>
            <p:sp>
              <p:nvSpPr>
                <p:cNvPr id="104" name="Freeform 15"/>
                <p:cNvSpPr>
                  <a:spLocks noEditPoints="1"/>
                </p:cNvSpPr>
                <p:nvPr/>
              </p:nvSpPr>
              <p:spPr bwMode="auto">
                <a:xfrm>
                  <a:off x="244475" y="3013075"/>
                  <a:ext cx="204788" cy="415925"/>
                </a:xfrm>
                <a:custGeom>
                  <a:avLst/>
                  <a:gdLst>
                    <a:gd name="T0" fmla="*/ 41 w 54"/>
                    <a:gd name="T1" fmla="*/ 13 h 109"/>
                    <a:gd name="T2" fmla="*/ 41 w 54"/>
                    <a:gd name="T3" fmla="*/ 47 h 109"/>
                    <a:gd name="T4" fmla="*/ 13 w 54"/>
                    <a:gd name="T5" fmla="*/ 47 h 109"/>
                    <a:gd name="T6" fmla="*/ 13 w 54"/>
                    <a:gd name="T7" fmla="*/ 13 h 109"/>
                    <a:gd name="T8" fmla="*/ 41 w 54"/>
                    <a:gd name="T9" fmla="*/ 13 h 109"/>
                    <a:gd name="T10" fmla="*/ 50 w 54"/>
                    <a:gd name="T11" fmla="*/ 0 h 109"/>
                    <a:gd name="T12" fmla="*/ 4 w 54"/>
                    <a:gd name="T13" fmla="*/ 0 h 109"/>
                    <a:gd name="T14" fmla="*/ 0 w 54"/>
                    <a:gd name="T15" fmla="*/ 5 h 109"/>
                    <a:gd name="T16" fmla="*/ 0 w 54"/>
                    <a:gd name="T17" fmla="*/ 105 h 109"/>
                    <a:gd name="T18" fmla="*/ 4 w 54"/>
                    <a:gd name="T19" fmla="*/ 109 h 109"/>
                    <a:gd name="T20" fmla="*/ 50 w 54"/>
                    <a:gd name="T21" fmla="*/ 109 h 109"/>
                    <a:gd name="T22" fmla="*/ 54 w 54"/>
                    <a:gd name="T23" fmla="*/ 105 h 109"/>
                    <a:gd name="T24" fmla="*/ 54 w 54"/>
                    <a:gd name="T25" fmla="*/ 5 h 109"/>
                    <a:gd name="T26" fmla="*/ 50 w 54"/>
                    <a:gd name="T27"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109">
                      <a:moveTo>
                        <a:pt x="41" y="13"/>
                      </a:moveTo>
                      <a:cubicBezTo>
                        <a:pt x="41" y="47"/>
                        <a:pt x="41" y="47"/>
                        <a:pt x="41" y="47"/>
                      </a:cubicBezTo>
                      <a:cubicBezTo>
                        <a:pt x="13" y="47"/>
                        <a:pt x="13" y="47"/>
                        <a:pt x="13" y="47"/>
                      </a:cubicBezTo>
                      <a:cubicBezTo>
                        <a:pt x="13" y="13"/>
                        <a:pt x="13" y="13"/>
                        <a:pt x="13" y="13"/>
                      </a:cubicBezTo>
                      <a:cubicBezTo>
                        <a:pt x="41" y="13"/>
                        <a:pt x="41" y="13"/>
                        <a:pt x="41" y="13"/>
                      </a:cubicBezTo>
                      <a:moveTo>
                        <a:pt x="50" y="0"/>
                      </a:moveTo>
                      <a:cubicBezTo>
                        <a:pt x="4" y="0"/>
                        <a:pt x="4" y="0"/>
                        <a:pt x="4" y="0"/>
                      </a:cubicBezTo>
                      <a:cubicBezTo>
                        <a:pt x="2" y="0"/>
                        <a:pt x="0" y="2"/>
                        <a:pt x="0" y="5"/>
                      </a:cubicBezTo>
                      <a:cubicBezTo>
                        <a:pt x="0" y="105"/>
                        <a:pt x="0" y="105"/>
                        <a:pt x="0" y="105"/>
                      </a:cubicBezTo>
                      <a:cubicBezTo>
                        <a:pt x="0" y="107"/>
                        <a:pt x="2" y="109"/>
                        <a:pt x="4" y="109"/>
                      </a:cubicBezTo>
                      <a:cubicBezTo>
                        <a:pt x="50" y="109"/>
                        <a:pt x="50" y="109"/>
                        <a:pt x="50" y="109"/>
                      </a:cubicBezTo>
                      <a:cubicBezTo>
                        <a:pt x="52" y="109"/>
                        <a:pt x="54" y="107"/>
                        <a:pt x="54" y="105"/>
                      </a:cubicBezTo>
                      <a:cubicBezTo>
                        <a:pt x="54" y="5"/>
                        <a:pt x="54" y="5"/>
                        <a:pt x="54" y="5"/>
                      </a:cubicBezTo>
                      <a:cubicBezTo>
                        <a:pt x="54" y="2"/>
                        <a:pt x="52" y="0"/>
                        <a:pt x="50" y="0"/>
                      </a:cubicBez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sp>
              <p:nvSpPr>
                <p:cNvPr id="105" name="Freeform 16"/>
                <p:cNvSpPr>
                  <a:spLocks noEditPoints="1"/>
                </p:cNvSpPr>
                <p:nvPr/>
              </p:nvSpPr>
              <p:spPr bwMode="auto">
                <a:xfrm>
                  <a:off x="500063" y="2914650"/>
                  <a:ext cx="207963" cy="514350"/>
                </a:xfrm>
                <a:custGeom>
                  <a:avLst/>
                  <a:gdLst>
                    <a:gd name="T0" fmla="*/ 42 w 55"/>
                    <a:gd name="T1" fmla="*/ 13 h 135"/>
                    <a:gd name="T2" fmla="*/ 42 w 55"/>
                    <a:gd name="T3" fmla="*/ 81 h 135"/>
                    <a:gd name="T4" fmla="*/ 13 w 55"/>
                    <a:gd name="T5" fmla="*/ 81 h 135"/>
                    <a:gd name="T6" fmla="*/ 13 w 55"/>
                    <a:gd name="T7" fmla="*/ 13 h 135"/>
                    <a:gd name="T8" fmla="*/ 42 w 55"/>
                    <a:gd name="T9" fmla="*/ 13 h 135"/>
                    <a:gd name="T10" fmla="*/ 51 w 55"/>
                    <a:gd name="T11" fmla="*/ 0 h 135"/>
                    <a:gd name="T12" fmla="*/ 5 w 55"/>
                    <a:gd name="T13" fmla="*/ 0 h 135"/>
                    <a:gd name="T14" fmla="*/ 0 w 55"/>
                    <a:gd name="T15" fmla="*/ 5 h 135"/>
                    <a:gd name="T16" fmla="*/ 0 w 55"/>
                    <a:gd name="T17" fmla="*/ 131 h 135"/>
                    <a:gd name="T18" fmla="*/ 5 w 55"/>
                    <a:gd name="T19" fmla="*/ 135 h 135"/>
                    <a:gd name="T20" fmla="*/ 51 w 55"/>
                    <a:gd name="T21" fmla="*/ 135 h 135"/>
                    <a:gd name="T22" fmla="*/ 55 w 55"/>
                    <a:gd name="T23" fmla="*/ 131 h 135"/>
                    <a:gd name="T24" fmla="*/ 55 w 55"/>
                    <a:gd name="T25" fmla="*/ 5 h 135"/>
                    <a:gd name="T26" fmla="*/ 51 w 55"/>
                    <a:gd name="T2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35">
                      <a:moveTo>
                        <a:pt x="42" y="13"/>
                      </a:moveTo>
                      <a:cubicBezTo>
                        <a:pt x="42" y="81"/>
                        <a:pt x="42" y="81"/>
                        <a:pt x="42" y="81"/>
                      </a:cubicBezTo>
                      <a:cubicBezTo>
                        <a:pt x="13" y="81"/>
                        <a:pt x="13" y="81"/>
                        <a:pt x="13" y="81"/>
                      </a:cubicBezTo>
                      <a:cubicBezTo>
                        <a:pt x="13" y="13"/>
                        <a:pt x="13" y="13"/>
                        <a:pt x="13" y="13"/>
                      </a:cubicBezTo>
                      <a:cubicBezTo>
                        <a:pt x="42" y="13"/>
                        <a:pt x="42" y="13"/>
                        <a:pt x="42" y="13"/>
                      </a:cubicBezTo>
                      <a:moveTo>
                        <a:pt x="51" y="0"/>
                      </a:moveTo>
                      <a:cubicBezTo>
                        <a:pt x="5" y="0"/>
                        <a:pt x="5" y="0"/>
                        <a:pt x="5" y="0"/>
                      </a:cubicBezTo>
                      <a:cubicBezTo>
                        <a:pt x="2" y="0"/>
                        <a:pt x="0" y="2"/>
                        <a:pt x="0" y="5"/>
                      </a:cubicBezTo>
                      <a:cubicBezTo>
                        <a:pt x="0" y="131"/>
                        <a:pt x="0" y="131"/>
                        <a:pt x="0" y="131"/>
                      </a:cubicBezTo>
                      <a:cubicBezTo>
                        <a:pt x="0" y="133"/>
                        <a:pt x="2" y="135"/>
                        <a:pt x="5" y="135"/>
                      </a:cubicBezTo>
                      <a:cubicBezTo>
                        <a:pt x="51" y="135"/>
                        <a:pt x="51" y="135"/>
                        <a:pt x="51" y="135"/>
                      </a:cubicBezTo>
                      <a:cubicBezTo>
                        <a:pt x="53" y="135"/>
                        <a:pt x="55" y="133"/>
                        <a:pt x="55" y="131"/>
                      </a:cubicBezTo>
                      <a:cubicBezTo>
                        <a:pt x="55" y="5"/>
                        <a:pt x="55" y="5"/>
                        <a:pt x="55" y="5"/>
                      </a:cubicBezTo>
                      <a:cubicBezTo>
                        <a:pt x="55" y="2"/>
                        <a:pt x="53" y="0"/>
                        <a:pt x="51" y="0"/>
                      </a:cubicBez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sp>
              <p:nvSpPr>
                <p:cNvPr id="106" name="Freeform 17"/>
                <p:cNvSpPr>
                  <a:spLocks noEditPoints="1"/>
                </p:cNvSpPr>
                <p:nvPr/>
              </p:nvSpPr>
              <p:spPr bwMode="auto">
                <a:xfrm>
                  <a:off x="762000" y="2743200"/>
                  <a:ext cx="209550" cy="685800"/>
                </a:xfrm>
                <a:custGeom>
                  <a:avLst/>
                  <a:gdLst>
                    <a:gd name="T0" fmla="*/ 42 w 55"/>
                    <a:gd name="T1" fmla="*/ 13 h 180"/>
                    <a:gd name="T2" fmla="*/ 42 w 55"/>
                    <a:gd name="T3" fmla="*/ 96 h 180"/>
                    <a:gd name="T4" fmla="*/ 13 w 55"/>
                    <a:gd name="T5" fmla="*/ 96 h 180"/>
                    <a:gd name="T6" fmla="*/ 13 w 55"/>
                    <a:gd name="T7" fmla="*/ 13 h 180"/>
                    <a:gd name="T8" fmla="*/ 42 w 55"/>
                    <a:gd name="T9" fmla="*/ 13 h 180"/>
                    <a:gd name="T10" fmla="*/ 50 w 55"/>
                    <a:gd name="T11" fmla="*/ 0 h 180"/>
                    <a:gd name="T12" fmla="*/ 4 w 55"/>
                    <a:gd name="T13" fmla="*/ 0 h 180"/>
                    <a:gd name="T14" fmla="*/ 0 w 55"/>
                    <a:gd name="T15" fmla="*/ 4 h 180"/>
                    <a:gd name="T16" fmla="*/ 0 w 55"/>
                    <a:gd name="T17" fmla="*/ 176 h 180"/>
                    <a:gd name="T18" fmla="*/ 4 w 55"/>
                    <a:gd name="T19" fmla="*/ 180 h 180"/>
                    <a:gd name="T20" fmla="*/ 50 w 55"/>
                    <a:gd name="T21" fmla="*/ 180 h 180"/>
                    <a:gd name="T22" fmla="*/ 55 w 55"/>
                    <a:gd name="T23" fmla="*/ 176 h 180"/>
                    <a:gd name="T24" fmla="*/ 55 w 55"/>
                    <a:gd name="T25" fmla="*/ 4 h 180"/>
                    <a:gd name="T26" fmla="*/ 50 w 55"/>
                    <a:gd name="T27"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80">
                      <a:moveTo>
                        <a:pt x="42" y="13"/>
                      </a:moveTo>
                      <a:cubicBezTo>
                        <a:pt x="42" y="96"/>
                        <a:pt x="42" y="96"/>
                        <a:pt x="42" y="96"/>
                      </a:cubicBezTo>
                      <a:cubicBezTo>
                        <a:pt x="13" y="96"/>
                        <a:pt x="13" y="96"/>
                        <a:pt x="13" y="96"/>
                      </a:cubicBezTo>
                      <a:cubicBezTo>
                        <a:pt x="13" y="13"/>
                        <a:pt x="13" y="13"/>
                        <a:pt x="13" y="13"/>
                      </a:cubicBezTo>
                      <a:cubicBezTo>
                        <a:pt x="42" y="13"/>
                        <a:pt x="42" y="13"/>
                        <a:pt x="42" y="13"/>
                      </a:cubicBezTo>
                      <a:moveTo>
                        <a:pt x="50" y="0"/>
                      </a:moveTo>
                      <a:cubicBezTo>
                        <a:pt x="4" y="0"/>
                        <a:pt x="4" y="0"/>
                        <a:pt x="4" y="0"/>
                      </a:cubicBezTo>
                      <a:cubicBezTo>
                        <a:pt x="2" y="0"/>
                        <a:pt x="0" y="2"/>
                        <a:pt x="0" y="4"/>
                      </a:cubicBezTo>
                      <a:cubicBezTo>
                        <a:pt x="0" y="176"/>
                        <a:pt x="0" y="176"/>
                        <a:pt x="0" y="176"/>
                      </a:cubicBezTo>
                      <a:cubicBezTo>
                        <a:pt x="0" y="178"/>
                        <a:pt x="2" y="180"/>
                        <a:pt x="4" y="180"/>
                      </a:cubicBezTo>
                      <a:cubicBezTo>
                        <a:pt x="50" y="180"/>
                        <a:pt x="50" y="180"/>
                        <a:pt x="50" y="180"/>
                      </a:cubicBezTo>
                      <a:cubicBezTo>
                        <a:pt x="53" y="180"/>
                        <a:pt x="55" y="178"/>
                        <a:pt x="55" y="176"/>
                      </a:cubicBezTo>
                      <a:cubicBezTo>
                        <a:pt x="55" y="4"/>
                        <a:pt x="55" y="4"/>
                        <a:pt x="55" y="4"/>
                      </a:cubicBezTo>
                      <a:cubicBezTo>
                        <a:pt x="55" y="2"/>
                        <a:pt x="53" y="0"/>
                        <a:pt x="50" y="0"/>
                      </a:cubicBez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grpSp>
        </p:grpSp>
        <p:grpSp>
          <p:nvGrpSpPr>
            <p:cNvPr id="107" name="组合 106"/>
            <p:cNvGrpSpPr/>
            <p:nvPr/>
          </p:nvGrpSpPr>
          <p:grpSpPr>
            <a:xfrm>
              <a:off x="2898" y="5666"/>
              <a:ext cx="800" cy="800"/>
              <a:chOff x="3424768" y="2961096"/>
              <a:chExt cx="759650" cy="759649"/>
            </a:xfrm>
            <a:solidFill>
              <a:schemeClr val="bg1"/>
            </a:solidFill>
          </p:grpSpPr>
          <p:sp>
            <p:nvSpPr>
              <p:cNvPr id="108" name="椭圆 107"/>
              <p:cNvSpPr/>
              <p:nvPr/>
            </p:nvSpPr>
            <p:spPr>
              <a:xfrm>
                <a:off x="3424768" y="2961096"/>
                <a:ext cx="759650" cy="759649"/>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grpSp>
            <p:nvGrpSpPr>
              <p:cNvPr id="109" name="组合 108"/>
              <p:cNvGrpSpPr/>
              <p:nvPr/>
            </p:nvGrpSpPr>
            <p:grpSpPr>
              <a:xfrm>
                <a:off x="3602043" y="3071238"/>
                <a:ext cx="405347" cy="482677"/>
                <a:chOff x="10787673" y="2508217"/>
                <a:chExt cx="478426" cy="569698"/>
              </a:xfrm>
              <a:grpFill/>
            </p:grpSpPr>
            <p:sp>
              <p:nvSpPr>
                <p:cNvPr id="110" name="Freeform 25"/>
                <p:cNvSpPr>
                  <a:spLocks noEditPoints="1"/>
                </p:cNvSpPr>
                <p:nvPr/>
              </p:nvSpPr>
              <p:spPr bwMode="auto">
                <a:xfrm>
                  <a:off x="10787673" y="2508217"/>
                  <a:ext cx="478426" cy="569698"/>
                </a:xfrm>
                <a:custGeom>
                  <a:avLst/>
                  <a:gdLst>
                    <a:gd name="T0" fmla="*/ 145 w 156"/>
                    <a:gd name="T1" fmla="*/ 22 h 178"/>
                    <a:gd name="T2" fmla="*/ 134 w 156"/>
                    <a:gd name="T3" fmla="*/ 22 h 178"/>
                    <a:gd name="T4" fmla="*/ 134 w 156"/>
                    <a:gd name="T5" fmla="*/ 11 h 178"/>
                    <a:gd name="T6" fmla="*/ 123 w 156"/>
                    <a:gd name="T7" fmla="*/ 0 h 178"/>
                    <a:gd name="T8" fmla="*/ 11 w 156"/>
                    <a:gd name="T9" fmla="*/ 0 h 178"/>
                    <a:gd name="T10" fmla="*/ 0 w 156"/>
                    <a:gd name="T11" fmla="*/ 11 h 178"/>
                    <a:gd name="T12" fmla="*/ 0 w 156"/>
                    <a:gd name="T13" fmla="*/ 145 h 178"/>
                    <a:gd name="T14" fmla="*/ 11 w 156"/>
                    <a:gd name="T15" fmla="*/ 156 h 178"/>
                    <a:gd name="T16" fmla="*/ 22 w 156"/>
                    <a:gd name="T17" fmla="*/ 156 h 178"/>
                    <a:gd name="T18" fmla="*/ 22 w 156"/>
                    <a:gd name="T19" fmla="*/ 167 h 178"/>
                    <a:gd name="T20" fmla="*/ 33 w 156"/>
                    <a:gd name="T21" fmla="*/ 178 h 178"/>
                    <a:gd name="T22" fmla="*/ 145 w 156"/>
                    <a:gd name="T23" fmla="*/ 178 h 178"/>
                    <a:gd name="T24" fmla="*/ 156 w 156"/>
                    <a:gd name="T25" fmla="*/ 167 h 178"/>
                    <a:gd name="T26" fmla="*/ 156 w 156"/>
                    <a:gd name="T27" fmla="*/ 33 h 178"/>
                    <a:gd name="T28" fmla="*/ 145 w 156"/>
                    <a:gd name="T29" fmla="*/ 22 h 178"/>
                    <a:gd name="T30" fmla="*/ 11 w 156"/>
                    <a:gd name="T31" fmla="*/ 145 h 178"/>
                    <a:gd name="T32" fmla="*/ 11 w 156"/>
                    <a:gd name="T33" fmla="*/ 11 h 178"/>
                    <a:gd name="T34" fmla="*/ 123 w 156"/>
                    <a:gd name="T35" fmla="*/ 11 h 178"/>
                    <a:gd name="T36" fmla="*/ 123 w 156"/>
                    <a:gd name="T37" fmla="*/ 145 h 178"/>
                    <a:gd name="T38" fmla="*/ 11 w 156"/>
                    <a:gd name="T39" fmla="*/ 145 h 178"/>
                    <a:gd name="T40" fmla="*/ 145 w 156"/>
                    <a:gd name="T41" fmla="*/ 167 h 178"/>
                    <a:gd name="T42" fmla="*/ 33 w 156"/>
                    <a:gd name="T43" fmla="*/ 167 h 178"/>
                    <a:gd name="T44" fmla="*/ 33 w 156"/>
                    <a:gd name="T45" fmla="*/ 156 h 178"/>
                    <a:gd name="T46" fmla="*/ 123 w 156"/>
                    <a:gd name="T47" fmla="*/ 156 h 178"/>
                    <a:gd name="T48" fmla="*/ 134 w 156"/>
                    <a:gd name="T49" fmla="*/ 145 h 178"/>
                    <a:gd name="T50" fmla="*/ 134 w 156"/>
                    <a:gd name="T51" fmla="*/ 33 h 178"/>
                    <a:gd name="T52" fmla="*/ 145 w 156"/>
                    <a:gd name="T53" fmla="*/ 33 h 178"/>
                    <a:gd name="T54" fmla="*/ 145 w 156"/>
                    <a:gd name="T55" fmla="*/ 167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6" h="178">
                      <a:moveTo>
                        <a:pt x="145" y="22"/>
                      </a:moveTo>
                      <a:cubicBezTo>
                        <a:pt x="134" y="22"/>
                        <a:pt x="134" y="22"/>
                        <a:pt x="134" y="22"/>
                      </a:cubicBezTo>
                      <a:cubicBezTo>
                        <a:pt x="134" y="11"/>
                        <a:pt x="134" y="11"/>
                        <a:pt x="134" y="11"/>
                      </a:cubicBezTo>
                      <a:cubicBezTo>
                        <a:pt x="134" y="5"/>
                        <a:pt x="129" y="0"/>
                        <a:pt x="123" y="0"/>
                      </a:cubicBezTo>
                      <a:cubicBezTo>
                        <a:pt x="11" y="0"/>
                        <a:pt x="11" y="0"/>
                        <a:pt x="11" y="0"/>
                      </a:cubicBezTo>
                      <a:cubicBezTo>
                        <a:pt x="5" y="0"/>
                        <a:pt x="0" y="5"/>
                        <a:pt x="0" y="11"/>
                      </a:cubicBezTo>
                      <a:cubicBezTo>
                        <a:pt x="0" y="145"/>
                        <a:pt x="0" y="145"/>
                        <a:pt x="0" y="145"/>
                      </a:cubicBezTo>
                      <a:cubicBezTo>
                        <a:pt x="0" y="151"/>
                        <a:pt x="5" y="156"/>
                        <a:pt x="11" y="156"/>
                      </a:cubicBezTo>
                      <a:cubicBezTo>
                        <a:pt x="22" y="156"/>
                        <a:pt x="22" y="156"/>
                        <a:pt x="22" y="156"/>
                      </a:cubicBezTo>
                      <a:cubicBezTo>
                        <a:pt x="22" y="167"/>
                        <a:pt x="22" y="167"/>
                        <a:pt x="22" y="167"/>
                      </a:cubicBezTo>
                      <a:cubicBezTo>
                        <a:pt x="22" y="173"/>
                        <a:pt x="27" y="178"/>
                        <a:pt x="33" y="178"/>
                      </a:cubicBezTo>
                      <a:cubicBezTo>
                        <a:pt x="145" y="178"/>
                        <a:pt x="145" y="178"/>
                        <a:pt x="145" y="178"/>
                      </a:cubicBezTo>
                      <a:cubicBezTo>
                        <a:pt x="151" y="178"/>
                        <a:pt x="156" y="173"/>
                        <a:pt x="156" y="167"/>
                      </a:cubicBezTo>
                      <a:cubicBezTo>
                        <a:pt x="156" y="33"/>
                        <a:pt x="156" y="33"/>
                        <a:pt x="156" y="33"/>
                      </a:cubicBezTo>
                      <a:cubicBezTo>
                        <a:pt x="156" y="27"/>
                        <a:pt x="151" y="22"/>
                        <a:pt x="145" y="22"/>
                      </a:cubicBezTo>
                      <a:close/>
                      <a:moveTo>
                        <a:pt x="11" y="145"/>
                      </a:moveTo>
                      <a:cubicBezTo>
                        <a:pt x="11" y="11"/>
                        <a:pt x="11" y="11"/>
                        <a:pt x="11" y="11"/>
                      </a:cubicBezTo>
                      <a:cubicBezTo>
                        <a:pt x="123" y="11"/>
                        <a:pt x="123" y="11"/>
                        <a:pt x="123" y="11"/>
                      </a:cubicBezTo>
                      <a:cubicBezTo>
                        <a:pt x="123" y="145"/>
                        <a:pt x="123" y="145"/>
                        <a:pt x="123" y="145"/>
                      </a:cubicBezTo>
                      <a:lnTo>
                        <a:pt x="11" y="145"/>
                      </a:lnTo>
                      <a:close/>
                      <a:moveTo>
                        <a:pt x="145" y="167"/>
                      </a:moveTo>
                      <a:cubicBezTo>
                        <a:pt x="33" y="167"/>
                        <a:pt x="33" y="167"/>
                        <a:pt x="33" y="167"/>
                      </a:cubicBezTo>
                      <a:cubicBezTo>
                        <a:pt x="33" y="156"/>
                        <a:pt x="33" y="156"/>
                        <a:pt x="33" y="156"/>
                      </a:cubicBezTo>
                      <a:cubicBezTo>
                        <a:pt x="123" y="156"/>
                        <a:pt x="123" y="156"/>
                        <a:pt x="123" y="156"/>
                      </a:cubicBezTo>
                      <a:cubicBezTo>
                        <a:pt x="129" y="156"/>
                        <a:pt x="134" y="151"/>
                        <a:pt x="134" y="145"/>
                      </a:cubicBezTo>
                      <a:cubicBezTo>
                        <a:pt x="134" y="33"/>
                        <a:pt x="134" y="33"/>
                        <a:pt x="134" y="33"/>
                      </a:cubicBezTo>
                      <a:cubicBezTo>
                        <a:pt x="145" y="33"/>
                        <a:pt x="145" y="33"/>
                        <a:pt x="145" y="33"/>
                      </a:cubicBezTo>
                      <a:lnTo>
                        <a:pt x="145" y="167"/>
                      </a:ln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sp>
              <p:nvSpPr>
                <p:cNvPr id="111" name="Freeform 26"/>
                <p:cNvSpPr/>
                <p:nvPr/>
              </p:nvSpPr>
              <p:spPr bwMode="auto">
                <a:xfrm>
                  <a:off x="10925460" y="2614454"/>
                  <a:ext cx="205404" cy="34527"/>
                </a:xfrm>
                <a:custGeom>
                  <a:avLst/>
                  <a:gdLst>
                    <a:gd name="T0" fmla="*/ 61 w 67"/>
                    <a:gd name="T1" fmla="*/ 0 h 11"/>
                    <a:gd name="T2" fmla="*/ 5 w 67"/>
                    <a:gd name="T3" fmla="*/ 0 h 11"/>
                    <a:gd name="T4" fmla="*/ 0 w 67"/>
                    <a:gd name="T5" fmla="*/ 6 h 11"/>
                    <a:gd name="T6" fmla="*/ 5 w 67"/>
                    <a:gd name="T7" fmla="*/ 11 h 11"/>
                    <a:gd name="T8" fmla="*/ 61 w 67"/>
                    <a:gd name="T9" fmla="*/ 11 h 11"/>
                    <a:gd name="T10" fmla="*/ 67 w 67"/>
                    <a:gd name="T11" fmla="*/ 6 h 11"/>
                    <a:gd name="T12" fmla="*/ 61 w 67"/>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7" h="11">
                      <a:moveTo>
                        <a:pt x="61" y="0"/>
                      </a:moveTo>
                      <a:cubicBezTo>
                        <a:pt x="5" y="0"/>
                        <a:pt x="5" y="0"/>
                        <a:pt x="5" y="0"/>
                      </a:cubicBezTo>
                      <a:cubicBezTo>
                        <a:pt x="2" y="0"/>
                        <a:pt x="0" y="3"/>
                        <a:pt x="0" y="6"/>
                      </a:cubicBezTo>
                      <a:cubicBezTo>
                        <a:pt x="0" y="9"/>
                        <a:pt x="2" y="11"/>
                        <a:pt x="5" y="11"/>
                      </a:cubicBezTo>
                      <a:cubicBezTo>
                        <a:pt x="61" y="11"/>
                        <a:pt x="61" y="11"/>
                        <a:pt x="61" y="11"/>
                      </a:cubicBezTo>
                      <a:cubicBezTo>
                        <a:pt x="64" y="11"/>
                        <a:pt x="67" y="9"/>
                        <a:pt x="67" y="6"/>
                      </a:cubicBezTo>
                      <a:cubicBezTo>
                        <a:pt x="67" y="3"/>
                        <a:pt x="64" y="0"/>
                        <a:pt x="61" y="0"/>
                      </a:cubicBez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sp>
              <p:nvSpPr>
                <p:cNvPr id="112" name="Freeform 27"/>
                <p:cNvSpPr/>
                <p:nvPr/>
              </p:nvSpPr>
              <p:spPr bwMode="auto">
                <a:xfrm>
                  <a:off x="10854015" y="2723348"/>
                  <a:ext cx="276849" cy="34527"/>
                </a:xfrm>
                <a:custGeom>
                  <a:avLst/>
                  <a:gdLst>
                    <a:gd name="T0" fmla="*/ 84 w 90"/>
                    <a:gd name="T1" fmla="*/ 0 h 11"/>
                    <a:gd name="T2" fmla="*/ 6 w 90"/>
                    <a:gd name="T3" fmla="*/ 0 h 11"/>
                    <a:gd name="T4" fmla="*/ 0 w 90"/>
                    <a:gd name="T5" fmla="*/ 5 h 11"/>
                    <a:gd name="T6" fmla="*/ 6 w 90"/>
                    <a:gd name="T7" fmla="*/ 11 h 11"/>
                    <a:gd name="T8" fmla="*/ 84 w 90"/>
                    <a:gd name="T9" fmla="*/ 11 h 11"/>
                    <a:gd name="T10" fmla="*/ 90 w 90"/>
                    <a:gd name="T11" fmla="*/ 5 h 11"/>
                    <a:gd name="T12" fmla="*/ 84 w 90"/>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90" h="11">
                      <a:moveTo>
                        <a:pt x="84" y="0"/>
                      </a:moveTo>
                      <a:cubicBezTo>
                        <a:pt x="6" y="0"/>
                        <a:pt x="6" y="0"/>
                        <a:pt x="6" y="0"/>
                      </a:cubicBezTo>
                      <a:cubicBezTo>
                        <a:pt x="3" y="0"/>
                        <a:pt x="0" y="2"/>
                        <a:pt x="0" y="5"/>
                      </a:cubicBezTo>
                      <a:cubicBezTo>
                        <a:pt x="0" y="8"/>
                        <a:pt x="3" y="11"/>
                        <a:pt x="6" y="11"/>
                      </a:cubicBezTo>
                      <a:cubicBezTo>
                        <a:pt x="84" y="11"/>
                        <a:pt x="84" y="11"/>
                        <a:pt x="84" y="11"/>
                      </a:cubicBezTo>
                      <a:cubicBezTo>
                        <a:pt x="87" y="11"/>
                        <a:pt x="90" y="8"/>
                        <a:pt x="90" y="5"/>
                      </a:cubicBezTo>
                      <a:cubicBezTo>
                        <a:pt x="90" y="2"/>
                        <a:pt x="87" y="0"/>
                        <a:pt x="84" y="0"/>
                      </a:cubicBez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sp>
              <p:nvSpPr>
                <p:cNvPr id="113" name="Freeform 28"/>
                <p:cNvSpPr/>
                <p:nvPr/>
              </p:nvSpPr>
              <p:spPr bwMode="auto">
                <a:xfrm>
                  <a:off x="10854015" y="2793730"/>
                  <a:ext cx="276849" cy="34527"/>
                </a:xfrm>
                <a:custGeom>
                  <a:avLst/>
                  <a:gdLst>
                    <a:gd name="T0" fmla="*/ 84 w 90"/>
                    <a:gd name="T1" fmla="*/ 0 h 11"/>
                    <a:gd name="T2" fmla="*/ 6 w 90"/>
                    <a:gd name="T3" fmla="*/ 0 h 11"/>
                    <a:gd name="T4" fmla="*/ 0 w 90"/>
                    <a:gd name="T5" fmla="*/ 6 h 11"/>
                    <a:gd name="T6" fmla="*/ 6 w 90"/>
                    <a:gd name="T7" fmla="*/ 11 h 11"/>
                    <a:gd name="T8" fmla="*/ 84 w 90"/>
                    <a:gd name="T9" fmla="*/ 11 h 11"/>
                    <a:gd name="T10" fmla="*/ 90 w 90"/>
                    <a:gd name="T11" fmla="*/ 6 h 11"/>
                    <a:gd name="T12" fmla="*/ 84 w 90"/>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90" h="11">
                      <a:moveTo>
                        <a:pt x="84" y="0"/>
                      </a:moveTo>
                      <a:cubicBezTo>
                        <a:pt x="6" y="0"/>
                        <a:pt x="6" y="0"/>
                        <a:pt x="6" y="0"/>
                      </a:cubicBezTo>
                      <a:cubicBezTo>
                        <a:pt x="3" y="0"/>
                        <a:pt x="0" y="3"/>
                        <a:pt x="0" y="6"/>
                      </a:cubicBezTo>
                      <a:cubicBezTo>
                        <a:pt x="0" y="9"/>
                        <a:pt x="3" y="11"/>
                        <a:pt x="6" y="11"/>
                      </a:cubicBezTo>
                      <a:cubicBezTo>
                        <a:pt x="84" y="11"/>
                        <a:pt x="84" y="11"/>
                        <a:pt x="84" y="11"/>
                      </a:cubicBezTo>
                      <a:cubicBezTo>
                        <a:pt x="87" y="11"/>
                        <a:pt x="90" y="9"/>
                        <a:pt x="90" y="6"/>
                      </a:cubicBezTo>
                      <a:cubicBezTo>
                        <a:pt x="90" y="3"/>
                        <a:pt x="87" y="0"/>
                        <a:pt x="84" y="0"/>
                      </a:cubicBez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sp>
              <p:nvSpPr>
                <p:cNvPr id="114" name="Freeform 29"/>
                <p:cNvSpPr/>
                <p:nvPr/>
              </p:nvSpPr>
              <p:spPr bwMode="auto">
                <a:xfrm>
                  <a:off x="10854015" y="2862784"/>
                  <a:ext cx="276849" cy="38511"/>
                </a:xfrm>
                <a:custGeom>
                  <a:avLst/>
                  <a:gdLst>
                    <a:gd name="T0" fmla="*/ 84 w 90"/>
                    <a:gd name="T1" fmla="*/ 0 h 12"/>
                    <a:gd name="T2" fmla="*/ 6 w 90"/>
                    <a:gd name="T3" fmla="*/ 0 h 12"/>
                    <a:gd name="T4" fmla="*/ 0 w 90"/>
                    <a:gd name="T5" fmla="*/ 6 h 12"/>
                    <a:gd name="T6" fmla="*/ 6 w 90"/>
                    <a:gd name="T7" fmla="*/ 12 h 12"/>
                    <a:gd name="T8" fmla="*/ 84 w 90"/>
                    <a:gd name="T9" fmla="*/ 12 h 12"/>
                    <a:gd name="T10" fmla="*/ 90 w 90"/>
                    <a:gd name="T11" fmla="*/ 6 h 12"/>
                    <a:gd name="T12" fmla="*/ 84 w 90"/>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90" h="12">
                      <a:moveTo>
                        <a:pt x="84" y="0"/>
                      </a:moveTo>
                      <a:cubicBezTo>
                        <a:pt x="6" y="0"/>
                        <a:pt x="6" y="0"/>
                        <a:pt x="6" y="0"/>
                      </a:cubicBezTo>
                      <a:cubicBezTo>
                        <a:pt x="3" y="0"/>
                        <a:pt x="0" y="3"/>
                        <a:pt x="0" y="6"/>
                      </a:cubicBezTo>
                      <a:cubicBezTo>
                        <a:pt x="0" y="9"/>
                        <a:pt x="3" y="12"/>
                        <a:pt x="6" y="12"/>
                      </a:cubicBezTo>
                      <a:cubicBezTo>
                        <a:pt x="84" y="12"/>
                        <a:pt x="84" y="12"/>
                        <a:pt x="84" y="12"/>
                      </a:cubicBezTo>
                      <a:cubicBezTo>
                        <a:pt x="87" y="12"/>
                        <a:pt x="90" y="9"/>
                        <a:pt x="90" y="6"/>
                      </a:cubicBezTo>
                      <a:cubicBezTo>
                        <a:pt x="90" y="3"/>
                        <a:pt x="87" y="0"/>
                        <a:pt x="84" y="0"/>
                      </a:cubicBez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grpSp>
        </p:grpSp>
        <p:grpSp>
          <p:nvGrpSpPr>
            <p:cNvPr id="115" name="组合 114"/>
            <p:cNvGrpSpPr/>
            <p:nvPr/>
          </p:nvGrpSpPr>
          <p:grpSpPr>
            <a:xfrm>
              <a:off x="2898" y="3959"/>
              <a:ext cx="800" cy="800"/>
              <a:chOff x="3424768" y="1611109"/>
              <a:chExt cx="759650" cy="759649"/>
            </a:xfrm>
            <a:solidFill>
              <a:schemeClr val="bg1"/>
            </a:solidFill>
          </p:grpSpPr>
          <p:sp>
            <p:nvSpPr>
              <p:cNvPr id="116" name="椭圆 115"/>
              <p:cNvSpPr/>
              <p:nvPr/>
            </p:nvSpPr>
            <p:spPr>
              <a:xfrm>
                <a:off x="3424768" y="1611109"/>
                <a:ext cx="759650" cy="759649"/>
              </a:xfrm>
              <a:prstGeom prst="ellipse">
                <a:avLst/>
              </a:prstGeom>
              <a:solidFill>
                <a:srgbClr val="1B436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sp>
            <p:nvSpPr>
              <p:cNvPr id="117" name="Freeform 5"/>
              <p:cNvSpPr>
                <a:spLocks noEditPoints="1"/>
              </p:cNvSpPr>
              <p:nvPr/>
            </p:nvSpPr>
            <p:spPr bwMode="auto">
              <a:xfrm>
                <a:off x="3524311" y="1805900"/>
                <a:ext cx="555723" cy="348110"/>
              </a:xfrm>
              <a:custGeom>
                <a:avLst/>
                <a:gdLst>
                  <a:gd name="T0" fmla="*/ 211 w 260"/>
                  <a:gd name="T1" fmla="*/ 65 h 162"/>
                  <a:gd name="T2" fmla="*/ 146 w 260"/>
                  <a:gd name="T3" fmla="*/ 0 h 162"/>
                  <a:gd name="T4" fmla="*/ 90 w 260"/>
                  <a:gd name="T5" fmla="*/ 33 h 162"/>
                  <a:gd name="T6" fmla="*/ 81 w 260"/>
                  <a:gd name="T7" fmla="*/ 32 h 162"/>
                  <a:gd name="T8" fmla="*/ 35 w 260"/>
                  <a:gd name="T9" fmla="*/ 67 h 162"/>
                  <a:gd name="T10" fmla="*/ 0 w 260"/>
                  <a:gd name="T11" fmla="*/ 114 h 162"/>
                  <a:gd name="T12" fmla="*/ 49 w 260"/>
                  <a:gd name="T13" fmla="*/ 162 h 162"/>
                  <a:gd name="T14" fmla="*/ 211 w 260"/>
                  <a:gd name="T15" fmla="*/ 162 h 162"/>
                  <a:gd name="T16" fmla="*/ 260 w 260"/>
                  <a:gd name="T17" fmla="*/ 114 h 162"/>
                  <a:gd name="T18" fmla="*/ 211 w 260"/>
                  <a:gd name="T19" fmla="*/ 65 h 162"/>
                  <a:gd name="T20" fmla="*/ 130 w 260"/>
                  <a:gd name="T21" fmla="*/ 146 h 162"/>
                  <a:gd name="T22" fmla="*/ 81 w 260"/>
                  <a:gd name="T23" fmla="*/ 81 h 162"/>
                  <a:gd name="T24" fmla="*/ 114 w 260"/>
                  <a:gd name="T25" fmla="*/ 81 h 162"/>
                  <a:gd name="T26" fmla="*/ 114 w 260"/>
                  <a:gd name="T27" fmla="*/ 32 h 162"/>
                  <a:gd name="T28" fmla="*/ 146 w 260"/>
                  <a:gd name="T29" fmla="*/ 32 h 162"/>
                  <a:gd name="T30" fmla="*/ 146 w 260"/>
                  <a:gd name="T31" fmla="*/ 81 h 162"/>
                  <a:gd name="T32" fmla="*/ 179 w 260"/>
                  <a:gd name="T33" fmla="*/ 81 h 162"/>
                  <a:gd name="T34" fmla="*/ 130 w 260"/>
                  <a:gd name="T35" fmla="*/ 14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0" h="162">
                    <a:moveTo>
                      <a:pt x="211" y="65"/>
                    </a:moveTo>
                    <a:cubicBezTo>
                      <a:pt x="211" y="29"/>
                      <a:pt x="182" y="0"/>
                      <a:pt x="146" y="0"/>
                    </a:cubicBezTo>
                    <a:cubicBezTo>
                      <a:pt x="122" y="0"/>
                      <a:pt x="101" y="13"/>
                      <a:pt x="90" y="33"/>
                    </a:cubicBezTo>
                    <a:cubicBezTo>
                      <a:pt x="87" y="33"/>
                      <a:pt x="84" y="32"/>
                      <a:pt x="81" y="32"/>
                    </a:cubicBezTo>
                    <a:cubicBezTo>
                      <a:pt x="59" y="32"/>
                      <a:pt x="41" y="47"/>
                      <a:pt x="35" y="67"/>
                    </a:cubicBezTo>
                    <a:cubicBezTo>
                      <a:pt x="15" y="73"/>
                      <a:pt x="0" y="92"/>
                      <a:pt x="0" y="114"/>
                    </a:cubicBezTo>
                    <a:cubicBezTo>
                      <a:pt x="0" y="140"/>
                      <a:pt x="22" y="162"/>
                      <a:pt x="49" y="162"/>
                    </a:cubicBezTo>
                    <a:cubicBezTo>
                      <a:pt x="211" y="162"/>
                      <a:pt x="211" y="162"/>
                      <a:pt x="211" y="162"/>
                    </a:cubicBezTo>
                    <a:cubicBezTo>
                      <a:pt x="238" y="162"/>
                      <a:pt x="260" y="140"/>
                      <a:pt x="260" y="114"/>
                    </a:cubicBezTo>
                    <a:cubicBezTo>
                      <a:pt x="260" y="87"/>
                      <a:pt x="238" y="65"/>
                      <a:pt x="211" y="65"/>
                    </a:cubicBezTo>
                    <a:close/>
                    <a:moveTo>
                      <a:pt x="130" y="146"/>
                    </a:moveTo>
                    <a:cubicBezTo>
                      <a:pt x="81" y="81"/>
                      <a:pt x="81" y="81"/>
                      <a:pt x="81" y="81"/>
                    </a:cubicBezTo>
                    <a:cubicBezTo>
                      <a:pt x="114" y="81"/>
                      <a:pt x="114" y="81"/>
                      <a:pt x="114" y="81"/>
                    </a:cubicBezTo>
                    <a:cubicBezTo>
                      <a:pt x="114" y="32"/>
                      <a:pt x="114" y="32"/>
                      <a:pt x="114" y="32"/>
                    </a:cubicBezTo>
                    <a:cubicBezTo>
                      <a:pt x="146" y="32"/>
                      <a:pt x="146" y="32"/>
                      <a:pt x="146" y="32"/>
                    </a:cubicBezTo>
                    <a:cubicBezTo>
                      <a:pt x="146" y="81"/>
                      <a:pt x="146" y="81"/>
                      <a:pt x="146" y="81"/>
                    </a:cubicBezTo>
                    <a:cubicBezTo>
                      <a:pt x="179" y="81"/>
                      <a:pt x="179" y="81"/>
                      <a:pt x="179" y="81"/>
                    </a:cubicBezTo>
                    <a:lnTo>
                      <a:pt x="130" y="146"/>
                    </a:ln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微软雅黑" panose="020B0503020204020204" charset="-122"/>
                  <a:ea typeface="微软雅黑" panose="020B0503020204020204" charset="-122"/>
                  <a:cs typeface="+mn-ea"/>
                  <a:sym typeface="+mn-lt"/>
                </a:endParaRPr>
              </a:p>
            </p:txBody>
          </p:sp>
        </p:grpSp>
        <p:sp>
          <p:nvSpPr>
            <p:cNvPr id="118" name="TextBox 1210"/>
            <p:cNvSpPr/>
            <p:nvPr/>
          </p:nvSpPr>
          <p:spPr>
            <a:xfrm>
              <a:off x="3758" y="3925"/>
              <a:ext cx="2480" cy="407"/>
            </a:xfrm>
            <a:prstGeom prst="rect">
              <a:avLst/>
            </a:prstGeom>
            <a:noFill/>
            <a:ln w="9525">
              <a:noFill/>
              <a:miter/>
            </a:ln>
            <a:extLst>
              <a:ext uri="{909E8E84-426E-40DD-AFC4-6F175D3DCCD1}">
                <a14:hiddenFill xmlns:a14="http://schemas.microsoft.com/office/drawing/2010/main">
                  <a:solidFill>
                    <a:srgbClr val="5CA0B4"/>
                  </a:solidFill>
                </a14:hiddenFill>
              </a:ext>
            </a:extLst>
          </p:spPr>
          <p:txBody>
            <a:bodyPr wrap="square" lIns="68580" tIns="34290" rIns="68580" bIns="34290">
              <a:spAutoFit/>
            </a:bodyPr>
            <a:lstStyle/>
            <a:p>
              <a:pPr lvl="0" algn="l"/>
              <a:r>
                <a:rPr lang="zh-CN" altLang="en-US" b="1" dirty="0">
                  <a:solidFill>
                    <a:schemeClr val="tx1"/>
                  </a:solidFill>
                  <a:latin typeface="微软雅黑" panose="020B0503020204020204" charset="-122"/>
                  <a:ea typeface="微软雅黑" panose="020B0503020204020204" charset="-122"/>
                  <a:cs typeface="+mn-ea"/>
                  <a:sym typeface="+mn-lt"/>
                </a:rPr>
                <a:t>点击此处添加标题</a:t>
              </a:r>
              <a:endParaRPr lang="zh-CN" altLang="en-US" b="1" dirty="0">
                <a:solidFill>
                  <a:schemeClr val="tx1"/>
                </a:solidFill>
                <a:latin typeface="微软雅黑" panose="020B0503020204020204" charset="-122"/>
                <a:ea typeface="微软雅黑" panose="020B0503020204020204" charset="-122"/>
                <a:cs typeface="+mn-ea"/>
                <a:sym typeface="+mn-lt"/>
              </a:endParaRPr>
            </a:p>
          </p:txBody>
        </p:sp>
        <p:sp>
          <p:nvSpPr>
            <p:cNvPr id="119" name="文本框 11"/>
            <p:cNvSpPr txBox="1"/>
            <p:nvPr/>
          </p:nvSpPr>
          <p:spPr>
            <a:xfrm>
              <a:off x="3758" y="4314"/>
              <a:ext cx="4510" cy="534"/>
            </a:xfrm>
            <a:prstGeom prst="rect">
              <a:avLst/>
            </a:prstGeom>
            <a:noFill/>
            <a:ln>
              <a:noFill/>
            </a:ln>
            <a:extLst>
              <a:ext uri="{909E8E84-426E-40DD-AFC4-6F175D3DCCD1}">
                <a14:hiddenFill xmlns:a14="http://schemas.microsoft.com/office/drawing/2010/main">
                  <a:solidFill>
                    <a:srgbClr val="5CA0B4"/>
                  </a:solidFill>
                </a14:hiddenFill>
              </a:ext>
            </a:extLst>
          </p:spPr>
          <p:txBody>
            <a:bodyPr wrap="square" lIns="68580" tIns="34290" rIns="68580" bIns="34290" rtlCol="0">
              <a:spAutoFit/>
            </a:bodyPr>
            <a:lstStyle/>
            <a:p>
              <a:pPr>
                <a:lnSpc>
                  <a:spcPts val="1500"/>
                </a:lnSpc>
              </a:pPr>
              <a:r>
                <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在此输入相关文字，在此输入相关文字，在此输入相关文字， </a:t>
              </a:r>
              <a:r>
                <a:rPr lang="zh-CN" altLang="en-US" sz="1000"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a:t>
              </a:r>
              <a:endParaRPr lang="en-US" altLang="zh-CN"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endParaRPr>
            </a:p>
          </p:txBody>
        </p:sp>
        <p:sp>
          <p:nvSpPr>
            <p:cNvPr id="120" name="TextBox 1210"/>
            <p:cNvSpPr/>
            <p:nvPr/>
          </p:nvSpPr>
          <p:spPr>
            <a:xfrm>
              <a:off x="3758" y="5617"/>
              <a:ext cx="2480" cy="407"/>
            </a:xfrm>
            <a:prstGeom prst="rect">
              <a:avLst/>
            </a:prstGeom>
            <a:noFill/>
            <a:ln w="9525">
              <a:noFill/>
              <a:miter/>
            </a:ln>
            <a:extLst>
              <a:ext uri="{909E8E84-426E-40DD-AFC4-6F175D3DCCD1}">
                <a14:hiddenFill xmlns:a14="http://schemas.microsoft.com/office/drawing/2010/main">
                  <a:solidFill>
                    <a:srgbClr val="5CA0B4"/>
                  </a:solidFill>
                </a14:hiddenFill>
              </a:ext>
            </a:extLst>
          </p:spPr>
          <p:txBody>
            <a:bodyPr wrap="square" lIns="68580" tIns="34290" rIns="68580" bIns="34290">
              <a:spAutoFit/>
            </a:bodyPr>
            <a:lstStyle/>
            <a:p>
              <a:pPr lvl="0" algn="l"/>
              <a:r>
                <a:rPr lang="zh-CN" altLang="en-US" b="1" dirty="0">
                  <a:solidFill>
                    <a:schemeClr val="tx1"/>
                  </a:solidFill>
                  <a:latin typeface="微软雅黑" panose="020B0503020204020204" charset="-122"/>
                  <a:ea typeface="微软雅黑" panose="020B0503020204020204" charset="-122"/>
                  <a:cs typeface="+mn-ea"/>
                  <a:sym typeface="+mn-lt"/>
                </a:rPr>
                <a:t>点击此处添加标题</a:t>
              </a:r>
              <a:endParaRPr lang="zh-CN" altLang="en-US" b="1" dirty="0">
                <a:solidFill>
                  <a:schemeClr val="tx1"/>
                </a:solidFill>
                <a:latin typeface="微软雅黑" panose="020B0503020204020204" charset="-122"/>
                <a:ea typeface="微软雅黑" panose="020B0503020204020204" charset="-122"/>
                <a:cs typeface="+mn-ea"/>
                <a:sym typeface="+mn-lt"/>
              </a:endParaRPr>
            </a:p>
          </p:txBody>
        </p:sp>
        <p:sp>
          <p:nvSpPr>
            <p:cNvPr id="121" name="文本框 11"/>
            <p:cNvSpPr txBox="1"/>
            <p:nvPr/>
          </p:nvSpPr>
          <p:spPr>
            <a:xfrm>
              <a:off x="3758" y="6006"/>
              <a:ext cx="4510" cy="534"/>
            </a:xfrm>
            <a:prstGeom prst="rect">
              <a:avLst/>
            </a:prstGeom>
            <a:noFill/>
            <a:ln>
              <a:noFill/>
            </a:ln>
            <a:extLst>
              <a:ext uri="{909E8E84-426E-40DD-AFC4-6F175D3DCCD1}">
                <a14:hiddenFill xmlns:a14="http://schemas.microsoft.com/office/drawing/2010/main">
                  <a:solidFill>
                    <a:srgbClr val="5CA0B4"/>
                  </a:solidFill>
                </a14:hiddenFill>
              </a:ext>
            </a:extLst>
          </p:spPr>
          <p:txBody>
            <a:bodyPr wrap="square" lIns="68580" tIns="34290" rIns="68580" bIns="34290" rtlCol="0">
              <a:spAutoFit/>
            </a:bodyPr>
            <a:lstStyle/>
            <a:p>
              <a:pPr>
                <a:lnSpc>
                  <a:spcPts val="1500"/>
                </a:lnSpc>
              </a:pPr>
              <a:r>
                <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在此输入相关文字，在此输入相关文字，在此输入相关文字， </a:t>
              </a:r>
              <a:r>
                <a:rPr lang="zh-CN" altLang="en-US" sz="1000"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a:t>
              </a:r>
              <a:endParaRPr lang="en-US" altLang="zh-CN"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endParaRPr>
            </a:p>
          </p:txBody>
        </p:sp>
        <p:sp>
          <p:nvSpPr>
            <p:cNvPr id="122" name="TextBox 1210"/>
            <p:cNvSpPr/>
            <p:nvPr/>
          </p:nvSpPr>
          <p:spPr>
            <a:xfrm>
              <a:off x="3758" y="7192"/>
              <a:ext cx="2480" cy="407"/>
            </a:xfrm>
            <a:prstGeom prst="rect">
              <a:avLst/>
            </a:prstGeom>
            <a:noFill/>
            <a:ln w="9525">
              <a:noFill/>
              <a:miter/>
            </a:ln>
            <a:extLst>
              <a:ext uri="{909E8E84-426E-40DD-AFC4-6F175D3DCCD1}">
                <a14:hiddenFill xmlns:a14="http://schemas.microsoft.com/office/drawing/2010/main">
                  <a:solidFill>
                    <a:srgbClr val="5CA0B4"/>
                  </a:solidFill>
                </a14:hiddenFill>
              </a:ext>
            </a:extLst>
          </p:spPr>
          <p:txBody>
            <a:bodyPr wrap="square" lIns="68580" tIns="34290" rIns="68580" bIns="34290">
              <a:spAutoFit/>
            </a:bodyPr>
            <a:lstStyle/>
            <a:p>
              <a:pPr lvl="0" algn="l"/>
              <a:r>
                <a:rPr lang="zh-CN" altLang="en-US" b="1" dirty="0">
                  <a:solidFill>
                    <a:schemeClr val="tx1"/>
                  </a:solidFill>
                  <a:latin typeface="微软雅黑" panose="020B0503020204020204" charset="-122"/>
                  <a:ea typeface="微软雅黑" panose="020B0503020204020204" charset="-122"/>
                  <a:cs typeface="+mn-ea"/>
                  <a:sym typeface="+mn-lt"/>
                </a:rPr>
                <a:t>点击此处添加标题</a:t>
              </a:r>
              <a:endParaRPr lang="zh-CN" altLang="en-US" b="1" dirty="0">
                <a:solidFill>
                  <a:schemeClr val="tx1"/>
                </a:solidFill>
                <a:latin typeface="微软雅黑" panose="020B0503020204020204" charset="-122"/>
                <a:ea typeface="微软雅黑" panose="020B0503020204020204" charset="-122"/>
                <a:cs typeface="+mn-ea"/>
                <a:sym typeface="+mn-lt"/>
              </a:endParaRPr>
            </a:p>
          </p:txBody>
        </p:sp>
        <p:sp>
          <p:nvSpPr>
            <p:cNvPr id="123" name="文本框 11"/>
            <p:cNvSpPr txBox="1"/>
            <p:nvPr/>
          </p:nvSpPr>
          <p:spPr>
            <a:xfrm>
              <a:off x="3758" y="7581"/>
              <a:ext cx="4510" cy="534"/>
            </a:xfrm>
            <a:prstGeom prst="rect">
              <a:avLst/>
            </a:prstGeom>
            <a:noFill/>
            <a:ln>
              <a:noFill/>
            </a:ln>
            <a:extLst>
              <a:ext uri="{909E8E84-426E-40DD-AFC4-6F175D3DCCD1}">
                <a14:hiddenFill xmlns:a14="http://schemas.microsoft.com/office/drawing/2010/main">
                  <a:solidFill>
                    <a:srgbClr val="5CA0B4"/>
                  </a:solidFill>
                </a14:hiddenFill>
              </a:ext>
            </a:extLst>
          </p:spPr>
          <p:txBody>
            <a:bodyPr wrap="square" lIns="68580" tIns="34290" rIns="68580" bIns="34290" rtlCol="0">
              <a:spAutoFit/>
            </a:bodyPr>
            <a:lstStyle/>
            <a:p>
              <a:pPr>
                <a:lnSpc>
                  <a:spcPts val="1500"/>
                </a:lnSpc>
              </a:pPr>
              <a:r>
                <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在此输入相关文字，在此输入相关文字，在此输入相关文字， </a:t>
              </a:r>
              <a:r>
                <a:rPr lang="zh-CN" altLang="en-US" sz="1000"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a:t>
              </a:r>
              <a:endParaRPr lang="en-US" altLang="zh-CN"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endParaRPr>
            </a:p>
          </p:txBody>
        </p:sp>
        <p:sp>
          <p:nvSpPr>
            <p:cNvPr id="124" name="TextBox 1210"/>
            <p:cNvSpPr/>
            <p:nvPr/>
          </p:nvSpPr>
          <p:spPr>
            <a:xfrm>
              <a:off x="9938" y="3925"/>
              <a:ext cx="2480" cy="407"/>
            </a:xfrm>
            <a:prstGeom prst="rect">
              <a:avLst/>
            </a:prstGeom>
            <a:noFill/>
            <a:ln w="9525">
              <a:noFill/>
              <a:miter/>
            </a:ln>
            <a:extLst>
              <a:ext uri="{909E8E84-426E-40DD-AFC4-6F175D3DCCD1}">
                <a14:hiddenFill xmlns:a14="http://schemas.microsoft.com/office/drawing/2010/main">
                  <a:solidFill>
                    <a:srgbClr val="5CA0B4"/>
                  </a:solidFill>
                </a14:hiddenFill>
              </a:ext>
            </a:extLst>
          </p:spPr>
          <p:txBody>
            <a:bodyPr wrap="square" lIns="68580" tIns="34290" rIns="68580" bIns="34290">
              <a:spAutoFit/>
            </a:bodyPr>
            <a:lstStyle/>
            <a:p>
              <a:pPr lvl="0" algn="l"/>
              <a:r>
                <a:rPr lang="zh-CN" altLang="en-US" b="1" dirty="0">
                  <a:solidFill>
                    <a:schemeClr val="tx1"/>
                  </a:solidFill>
                  <a:latin typeface="微软雅黑" panose="020B0503020204020204" charset="-122"/>
                  <a:ea typeface="微软雅黑" panose="020B0503020204020204" charset="-122"/>
                  <a:cs typeface="+mn-ea"/>
                  <a:sym typeface="+mn-lt"/>
                </a:rPr>
                <a:t>点击此处添加标题</a:t>
              </a:r>
              <a:endParaRPr lang="zh-CN" altLang="en-US" b="1" dirty="0">
                <a:solidFill>
                  <a:schemeClr val="tx1"/>
                </a:solidFill>
                <a:latin typeface="微软雅黑" panose="020B0503020204020204" charset="-122"/>
                <a:ea typeface="微软雅黑" panose="020B0503020204020204" charset="-122"/>
                <a:cs typeface="+mn-ea"/>
                <a:sym typeface="+mn-lt"/>
              </a:endParaRPr>
            </a:p>
          </p:txBody>
        </p:sp>
        <p:sp>
          <p:nvSpPr>
            <p:cNvPr id="125" name="文本框 11"/>
            <p:cNvSpPr txBox="1"/>
            <p:nvPr/>
          </p:nvSpPr>
          <p:spPr>
            <a:xfrm>
              <a:off x="9938" y="4314"/>
              <a:ext cx="4510" cy="534"/>
            </a:xfrm>
            <a:prstGeom prst="rect">
              <a:avLst/>
            </a:prstGeom>
            <a:noFill/>
            <a:ln>
              <a:noFill/>
            </a:ln>
            <a:extLst>
              <a:ext uri="{909E8E84-426E-40DD-AFC4-6F175D3DCCD1}">
                <a14:hiddenFill xmlns:a14="http://schemas.microsoft.com/office/drawing/2010/main">
                  <a:solidFill>
                    <a:srgbClr val="5CA0B4"/>
                  </a:solidFill>
                </a14:hiddenFill>
              </a:ext>
            </a:extLst>
          </p:spPr>
          <p:txBody>
            <a:bodyPr wrap="square" lIns="68580" tIns="34290" rIns="68580" bIns="34290" rtlCol="0">
              <a:spAutoFit/>
            </a:bodyPr>
            <a:lstStyle/>
            <a:p>
              <a:pPr>
                <a:lnSpc>
                  <a:spcPts val="1500"/>
                </a:lnSpc>
              </a:pPr>
              <a:r>
                <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在此输入相关文字，在此输入相关文字，在此输入相关文字， </a:t>
              </a:r>
              <a:r>
                <a:rPr lang="zh-CN" altLang="en-US" sz="1000"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a:t>
              </a:r>
              <a:endParaRPr lang="en-US" altLang="zh-CN"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endParaRPr>
            </a:p>
          </p:txBody>
        </p:sp>
        <p:sp>
          <p:nvSpPr>
            <p:cNvPr id="126" name="TextBox 1210"/>
            <p:cNvSpPr/>
            <p:nvPr/>
          </p:nvSpPr>
          <p:spPr>
            <a:xfrm>
              <a:off x="9938" y="5617"/>
              <a:ext cx="2480" cy="407"/>
            </a:xfrm>
            <a:prstGeom prst="rect">
              <a:avLst/>
            </a:prstGeom>
            <a:noFill/>
            <a:ln w="9525">
              <a:noFill/>
              <a:miter/>
            </a:ln>
            <a:extLst>
              <a:ext uri="{909E8E84-426E-40DD-AFC4-6F175D3DCCD1}">
                <a14:hiddenFill xmlns:a14="http://schemas.microsoft.com/office/drawing/2010/main">
                  <a:solidFill>
                    <a:srgbClr val="5CA0B4"/>
                  </a:solidFill>
                </a14:hiddenFill>
              </a:ext>
            </a:extLst>
          </p:spPr>
          <p:txBody>
            <a:bodyPr wrap="square" lIns="68580" tIns="34290" rIns="68580" bIns="34290">
              <a:spAutoFit/>
            </a:bodyPr>
            <a:lstStyle/>
            <a:p>
              <a:pPr lvl="0" algn="l"/>
              <a:r>
                <a:rPr lang="zh-CN" altLang="en-US" b="1" dirty="0">
                  <a:solidFill>
                    <a:schemeClr val="tx1"/>
                  </a:solidFill>
                  <a:latin typeface="微软雅黑" panose="020B0503020204020204" charset="-122"/>
                  <a:ea typeface="微软雅黑" panose="020B0503020204020204" charset="-122"/>
                  <a:cs typeface="+mn-ea"/>
                  <a:sym typeface="+mn-lt"/>
                </a:rPr>
                <a:t>点击此处添加标题</a:t>
              </a:r>
              <a:endParaRPr lang="zh-CN" altLang="en-US" b="1" dirty="0">
                <a:solidFill>
                  <a:schemeClr val="tx1"/>
                </a:solidFill>
                <a:latin typeface="微软雅黑" panose="020B0503020204020204" charset="-122"/>
                <a:ea typeface="微软雅黑" panose="020B0503020204020204" charset="-122"/>
                <a:cs typeface="+mn-ea"/>
                <a:sym typeface="+mn-lt"/>
              </a:endParaRPr>
            </a:p>
          </p:txBody>
        </p:sp>
        <p:sp>
          <p:nvSpPr>
            <p:cNvPr id="127" name="文本框 11"/>
            <p:cNvSpPr txBox="1"/>
            <p:nvPr/>
          </p:nvSpPr>
          <p:spPr>
            <a:xfrm>
              <a:off x="9938" y="6006"/>
              <a:ext cx="4510" cy="534"/>
            </a:xfrm>
            <a:prstGeom prst="rect">
              <a:avLst/>
            </a:prstGeom>
            <a:noFill/>
            <a:ln>
              <a:noFill/>
            </a:ln>
            <a:extLst>
              <a:ext uri="{909E8E84-426E-40DD-AFC4-6F175D3DCCD1}">
                <a14:hiddenFill xmlns:a14="http://schemas.microsoft.com/office/drawing/2010/main">
                  <a:solidFill>
                    <a:srgbClr val="5CA0B4"/>
                  </a:solidFill>
                </a14:hiddenFill>
              </a:ext>
            </a:extLst>
          </p:spPr>
          <p:txBody>
            <a:bodyPr wrap="square" lIns="68580" tIns="34290" rIns="68580" bIns="34290" rtlCol="0">
              <a:spAutoFit/>
            </a:bodyPr>
            <a:lstStyle/>
            <a:p>
              <a:pPr>
                <a:lnSpc>
                  <a:spcPts val="1500"/>
                </a:lnSpc>
              </a:pPr>
              <a:r>
                <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在此输入相关文字，在此输入相关文字，在此输入相关文字， </a:t>
              </a:r>
              <a:r>
                <a:rPr lang="zh-CN" altLang="en-US" sz="1000"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a:t>
              </a:r>
              <a:endParaRPr lang="en-US" altLang="zh-CN"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endParaRPr>
            </a:p>
          </p:txBody>
        </p:sp>
        <p:sp>
          <p:nvSpPr>
            <p:cNvPr id="128" name="TextBox 1210"/>
            <p:cNvSpPr/>
            <p:nvPr/>
          </p:nvSpPr>
          <p:spPr>
            <a:xfrm>
              <a:off x="9938" y="7192"/>
              <a:ext cx="2480" cy="407"/>
            </a:xfrm>
            <a:prstGeom prst="rect">
              <a:avLst/>
            </a:prstGeom>
            <a:noFill/>
            <a:ln w="9525">
              <a:noFill/>
              <a:miter/>
            </a:ln>
            <a:extLst>
              <a:ext uri="{909E8E84-426E-40DD-AFC4-6F175D3DCCD1}">
                <a14:hiddenFill xmlns:a14="http://schemas.microsoft.com/office/drawing/2010/main">
                  <a:solidFill>
                    <a:srgbClr val="5CA0B4"/>
                  </a:solidFill>
                </a14:hiddenFill>
              </a:ext>
            </a:extLst>
          </p:spPr>
          <p:txBody>
            <a:bodyPr wrap="square" lIns="68580" tIns="34290" rIns="68580" bIns="34290">
              <a:spAutoFit/>
            </a:bodyPr>
            <a:lstStyle/>
            <a:p>
              <a:pPr lvl="0" algn="l"/>
              <a:r>
                <a:rPr lang="zh-CN" altLang="en-US" b="1" dirty="0">
                  <a:solidFill>
                    <a:schemeClr val="tx1"/>
                  </a:solidFill>
                  <a:latin typeface="微软雅黑" panose="020B0503020204020204" charset="-122"/>
                  <a:ea typeface="微软雅黑" panose="020B0503020204020204" charset="-122"/>
                  <a:cs typeface="+mn-ea"/>
                  <a:sym typeface="+mn-lt"/>
                </a:rPr>
                <a:t>点击此处添加标题</a:t>
              </a:r>
              <a:endParaRPr lang="zh-CN" altLang="en-US" b="1" dirty="0">
                <a:solidFill>
                  <a:schemeClr val="tx1"/>
                </a:solidFill>
                <a:latin typeface="微软雅黑" panose="020B0503020204020204" charset="-122"/>
                <a:ea typeface="微软雅黑" panose="020B0503020204020204" charset="-122"/>
                <a:cs typeface="+mn-ea"/>
                <a:sym typeface="+mn-lt"/>
              </a:endParaRPr>
            </a:p>
          </p:txBody>
        </p:sp>
        <p:sp>
          <p:nvSpPr>
            <p:cNvPr id="129" name="文本框 11"/>
            <p:cNvSpPr txBox="1"/>
            <p:nvPr/>
          </p:nvSpPr>
          <p:spPr>
            <a:xfrm>
              <a:off x="9938" y="7581"/>
              <a:ext cx="4510" cy="534"/>
            </a:xfrm>
            <a:prstGeom prst="rect">
              <a:avLst/>
            </a:prstGeom>
            <a:noFill/>
            <a:ln>
              <a:noFill/>
            </a:ln>
            <a:extLst>
              <a:ext uri="{909E8E84-426E-40DD-AFC4-6F175D3DCCD1}">
                <a14:hiddenFill xmlns:a14="http://schemas.microsoft.com/office/drawing/2010/main">
                  <a:solidFill>
                    <a:srgbClr val="5CA0B4"/>
                  </a:solidFill>
                </a14:hiddenFill>
              </a:ext>
            </a:extLst>
          </p:spPr>
          <p:txBody>
            <a:bodyPr wrap="square" lIns="68580" tIns="34290" rIns="68580" bIns="34290" rtlCol="0">
              <a:spAutoFit/>
            </a:bodyPr>
            <a:lstStyle/>
            <a:p>
              <a:pPr>
                <a:lnSpc>
                  <a:spcPts val="1500"/>
                </a:lnSpc>
              </a:pPr>
              <a:r>
                <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在此输入相关文字，在此输入相关文字，在此输入相关文字， </a:t>
              </a:r>
              <a:r>
                <a:rPr lang="zh-CN" altLang="en-US" sz="1000"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a:t>
              </a:r>
              <a:endParaRPr lang="en-US" altLang="zh-CN"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129062" y="672460"/>
            <a:ext cx="4203131" cy="712836"/>
            <a:chOff x="716110" y="187653"/>
            <a:chExt cx="4203131" cy="712836"/>
          </a:xfrm>
        </p:grpSpPr>
        <p:sp>
          <p:nvSpPr>
            <p:cNvPr id="19" name="文本框 18"/>
            <p:cNvSpPr txBox="1"/>
            <p:nvPr/>
          </p:nvSpPr>
          <p:spPr>
            <a:xfrm>
              <a:off x="716110" y="187653"/>
              <a:ext cx="4203131" cy="438582"/>
            </a:xfrm>
            <a:prstGeom prst="rect">
              <a:avLst/>
            </a:prstGeom>
            <a:noFill/>
          </p:spPr>
          <p:txBody>
            <a:bodyPr wrap="square" lIns="68580" tIns="34290" rIns="68580" bIns="34290" rtlCol="0">
              <a:spAutoFit/>
            </a:bodyPr>
            <a:lstStyle/>
            <a:p>
              <a:pPr defTabSz="685800"/>
              <a:r>
                <a:rPr lang="zh-CN" altLang="en-US" sz="2400" b="1" dirty="0">
                  <a:latin typeface="微软雅黑" panose="020B0503020204020204" charset="-122"/>
                  <a:ea typeface="微软雅黑" panose="020B0503020204020204" charset="-122"/>
                  <a:cs typeface="+mn-ea"/>
                  <a:sym typeface="+mn-lt"/>
                </a:rPr>
                <a:t>请在此处单击输入标题内容</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sp>
          <p:nvSpPr>
            <p:cNvPr id="21" name="文本框 20"/>
            <p:cNvSpPr txBox="1"/>
            <p:nvPr/>
          </p:nvSpPr>
          <p:spPr>
            <a:xfrm>
              <a:off x="716110" y="553111"/>
              <a:ext cx="2797234" cy="312393"/>
            </a:xfrm>
            <a:prstGeom prst="rect">
              <a:avLst/>
            </a:prstGeom>
            <a:noFill/>
          </p:spPr>
          <p:txBody>
            <a:bodyPr wrap="square" rtlCol="0">
              <a:spAutoFit/>
            </a:bodyPr>
            <a:lstStyle/>
            <a:p>
              <a:pPr>
                <a:lnSpc>
                  <a:spcPct val="130000"/>
                </a:lnSpc>
              </a:pPr>
              <a:r>
                <a:rPr lang="en-US" altLang="zh-CN" sz="1100" dirty="0">
                  <a:latin typeface="Arial" panose="020B0604020202020204" pitchFamily="34" charset="0"/>
                  <a:ea typeface="微软雅黑 Light" panose="020B0502040204020203" charset="-122"/>
                  <a:cs typeface="Arial" panose="020B0604020202020204" pitchFamily="34" charset="0"/>
                  <a:sym typeface="+mn-lt"/>
                </a:rPr>
                <a:t>Add You Text Here Add You Text Here</a:t>
              </a:r>
              <a:endParaRPr lang="en-US" altLang="zh-CN" sz="1100" dirty="0">
                <a:latin typeface="Arial" panose="020B0604020202020204" pitchFamily="34" charset="0"/>
                <a:ea typeface="微软雅黑 Light" panose="020B0502040204020203" charset="-122"/>
                <a:cs typeface="Arial" panose="020B0604020202020204" pitchFamily="34" charset="0"/>
                <a:sym typeface="+mn-lt"/>
              </a:endParaRPr>
            </a:p>
          </p:txBody>
        </p:sp>
      </p:grpSp>
      <p:grpSp>
        <p:nvGrpSpPr>
          <p:cNvPr id="2" name="组合 1"/>
          <p:cNvGrpSpPr/>
          <p:nvPr/>
        </p:nvGrpSpPr>
        <p:grpSpPr>
          <a:xfrm>
            <a:off x="2003425" y="1530350"/>
            <a:ext cx="8415655" cy="4776982"/>
            <a:chOff x="1997" y="1210"/>
            <a:chExt cx="9605" cy="5452"/>
          </a:xfrm>
        </p:grpSpPr>
        <p:grpSp>
          <p:nvGrpSpPr>
            <p:cNvPr id="75" name="组合 74"/>
            <p:cNvGrpSpPr/>
            <p:nvPr/>
          </p:nvGrpSpPr>
          <p:grpSpPr>
            <a:xfrm>
              <a:off x="7355" y="1231"/>
              <a:ext cx="4244" cy="883"/>
              <a:chOff x="6178340" y="1457775"/>
              <a:chExt cx="3592830" cy="747912"/>
            </a:xfrm>
          </p:grpSpPr>
          <p:sp>
            <p:nvSpPr>
              <p:cNvPr id="86" name="文本框 85"/>
              <p:cNvSpPr txBox="1"/>
              <p:nvPr/>
            </p:nvSpPr>
            <p:spPr>
              <a:xfrm>
                <a:off x="6178340" y="1746065"/>
                <a:ext cx="3592830" cy="459622"/>
              </a:xfrm>
              <a:prstGeom prst="rect">
                <a:avLst/>
              </a:prstGeom>
              <a:noFill/>
            </p:spPr>
            <p:txBody>
              <a:bodyPr wrap="square" rtlCol="0">
                <a:spAutoFit/>
              </a:bodyPr>
              <a:p>
                <a:pPr>
                  <a:lnSpc>
                    <a:spcPts val="1500"/>
                  </a:lnSpc>
                </a:pPr>
                <a:r>
                  <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在此输入相关文字，在此输入相关文字，在此输入相关文字，在此输入相关文字，在此输入相关文字，在此输入相关文字， </a:t>
                </a:r>
                <a:endPar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endParaRPr>
              </a:p>
            </p:txBody>
          </p:sp>
          <p:sp>
            <p:nvSpPr>
              <p:cNvPr id="8" name="TextBox 1956"/>
              <p:cNvSpPr/>
              <p:nvPr/>
            </p:nvSpPr>
            <p:spPr>
              <a:xfrm>
                <a:off x="6182151" y="1457775"/>
                <a:ext cx="1921944" cy="173619"/>
              </a:xfrm>
              <a:prstGeom prst="rect">
                <a:avLst/>
              </a:prstGeom>
              <a:noFill/>
              <a:ln w="9525">
                <a:noFill/>
                <a:miter/>
              </a:ln>
            </p:spPr>
            <p:txBody>
              <a:bodyPr wrap="square">
                <a:spAutoFit/>
              </a:bodyPr>
              <a:p>
                <a:pPr lvl="0" algn="l">
                  <a:lnSpc>
                    <a:spcPts val="1500"/>
                  </a:lnSpc>
                </a:pPr>
                <a:r>
                  <a:rPr lang="zh-CN" altLang="en-US" b="1" dirty="0">
                    <a:solidFill>
                      <a:schemeClr val="tx1"/>
                    </a:solidFill>
                    <a:latin typeface="微软雅黑" panose="020B0503020204020204" charset="-122"/>
                    <a:ea typeface="微软雅黑" panose="020B0503020204020204" charset="-122"/>
                    <a:cs typeface="+mn-ea"/>
                    <a:sym typeface="+mn-lt"/>
                  </a:rPr>
                  <a:t>添加标题</a:t>
                </a:r>
                <a:endParaRPr lang="zh-CN" altLang="en-US" b="1" dirty="0">
                  <a:solidFill>
                    <a:schemeClr val="tx1"/>
                  </a:solidFill>
                  <a:latin typeface="微软雅黑" panose="020B0503020204020204" charset="-122"/>
                  <a:ea typeface="微软雅黑" panose="020B0503020204020204" charset="-122"/>
                  <a:cs typeface="+mn-ea"/>
                  <a:sym typeface="+mn-lt"/>
                </a:endParaRPr>
              </a:p>
            </p:txBody>
          </p:sp>
        </p:grpSp>
        <p:grpSp>
          <p:nvGrpSpPr>
            <p:cNvPr id="74" name="组合 73"/>
            <p:cNvGrpSpPr/>
            <p:nvPr/>
          </p:nvGrpSpPr>
          <p:grpSpPr>
            <a:xfrm>
              <a:off x="7359" y="4016"/>
              <a:ext cx="4244" cy="883"/>
              <a:chOff x="6180940" y="3828220"/>
              <a:chExt cx="3592830" cy="747912"/>
            </a:xfrm>
          </p:grpSpPr>
          <p:sp>
            <p:nvSpPr>
              <p:cNvPr id="6" name="文本框 5"/>
              <p:cNvSpPr txBox="1"/>
              <p:nvPr/>
            </p:nvSpPr>
            <p:spPr>
              <a:xfrm>
                <a:off x="6180940" y="4116510"/>
                <a:ext cx="3592830" cy="459622"/>
              </a:xfrm>
              <a:prstGeom prst="rect">
                <a:avLst/>
              </a:prstGeom>
              <a:noFill/>
            </p:spPr>
            <p:txBody>
              <a:bodyPr wrap="square" rtlCol="0">
                <a:spAutoFit/>
              </a:bodyPr>
              <a:p>
                <a:pPr>
                  <a:lnSpc>
                    <a:spcPts val="1500"/>
                  </a:lnSpc>
                </a:pPr>
                <a:r>
                  <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在此输入相关文字，在此输入相关文字，在此输入相关文字，在此输入相关文字，在此输入相关文字，在此输入相关文字， </a:t>
                </a:r>
                <a:endPar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endParaRPr>
              </a:p>
            </p:txBody>
          </p:sp>
          <p:sp>
            <p:nvSpPr>
              <p:cNvPr id="7" name="TextBox 1956"/>
              <p:cNvSpPr/>
              <p:nvPr/>
            </p:nvSpPr>
            <p:spPr>
              <a:xfrm>
                <a:off x="6184751" y="3828220"/>
                <a:ext cx="2086684" cy="173346"/>
              </a:xfrm>
              <a:prstGeom prst="rect">
                <a:avLst/>
              </a:prstGeom>
              <a:noFill/>
              <a:ln w="9525">
                <a:noFill/>
                <a:miter/>
              </a:ln>
            </p:spPr>
            <p:txBody>
              <a:bodyPr wrap="square">
                <a:spAutoFit/>
              </a:bodyPr>
              <a:p>
                <a:pPr lvl="0" algn="l">
                  <a:lnSpc>
                    <a:spcPts val="1500"/>
                  </a:lnSpc>
                </a:pPr>
                <a:r>
                  <a:rPr lang="zh-CN" altLang="en-US" b="1" dirty="0">
                    <a:solidFill>
                      <a:schemeClr val="tx1"/>
                    </a:solidFill>
                    <a:latin typeface="微软雅黑" panose="020B0503020204020204" charset="-122"/>
                    <a:ea typeface="微软雅黑" panose="020B0503020204020204" charset="-122"/>
                    <a:cs typeface="+mn-ea"/>
                    <a:sym typeface="+mn-lt"/>
                  </a:rPr>
                  <a:t>添加标题</a:t>
                </a:r>
                <a:endParaRPr lang="zh-CN" altLang="en-US" b="1" dirty="0">
                  <a:solidFill>
                    <a:schemeClr val="tx1"/>
                  </a:solidFill>
                  <a:latin typeface="微软雅黑" panose="020B0503020204020204" charset="-122"/>
                  <a:ea typeface="微软雅黑" panose="020B0503020204020204" charset="-122"/>
                  <a:cs typeface="+mn-ea"/>
                  <a:sym typeface="+mn-lt"/>
                </a:endParaRPr>
              </a:p>
            </p:txBody>
          </p:sp>
        </p:grpSp>
        <p:cxnSp>
          <p:nvCxnSpPr>
            <p:cNvPr id="11" name="直接连接符 10"/>
            <p:cNvCxnSpPr>
              <a:stCxn id="56" idx="0"/>
            </p:cNvCxnSpPr>
            <p:nvPr/>
          </p:nvCxnSpPr>
          <p:spPr>
            <a:xfrm>
              <a:off x="6791" y="1388"/>
              <a:ext cx="0" cy="5274"/>
            </a:xfrm>
            <a:prstGeom prst="line">
              <a:avLst/>
            </a:prstGeom>
            <a:ln w="9525">
              <a:solidFill>
                <a:srgbClr val="1B4367"/>
              </a:solidFill>
              <a:prstDash val="solid"/>
            </a:ln>
          </p:spPr>
          <p:style>
            <a:lnRef idx="1">
              <a:schemeClr val="accent1"/>
            </a:lnRef>
            <a:fillRef idx="0">
              <a:schemeClr val="accent1"/>
            </a:fillRef>
            <a:effectRef idx="0">
              <a:schemeClr val="accent1"/>
            </a:effectRef>
            <a:fontRef idx="minor">
              <a:schemeClr val="tx1"/>
            </a:fontRef>
          </p:style>
        </p:cxnSp>
        <p:grpSp>
          <p:nvGrpSpPr>
            <p:cNvPr id="73" name="组合 72"/>
            <p:cNvGrpSpPr/>
            <p:nvPr/>
          </p:nvGrpSpPr>
          <p:grpSpPr>
            <a:xfrm>
              <a:off x="6244" y="5383"/>
              <a:ext cx="1081" cy="1094"/>
              <a:chOff x="5237224" y="4937554"/>
              <a:chExt cx="914912" cy="926470"/>
            </a:xfrm>
            <a:solidFill>
              <a:schemeClr val="bg1"/>
            </a:solidFill>
          </p:grpSpPr>
          <p:sp>
            <p:nvSpPr>
              <p:cNvPr id="65" name="Freeform 1812"/>
              <p:cNvSpPr/>
              <p:nvPr/>
            </p:nvSpPr>
            <p:spPr>
              <a:xfrm>
                <a:off x="5237224" y="4937554"/>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rgbClr val="1B4367"/>
              </a:solidFill>
              <a:ln w="9525">
                <a:solidFill>
                  <a:schemeClr val="bg1"/>
                </a:solidFill>
              </a:ln>
            </p:spPr>
            <p:txBody>
              <a:bodyPr/>
              <a:p>
                <a:endParaRPr lang="zh-CN" altLang="en-US">
                  <a:latin typeface="微软雅黑" panose="020B0503020204020204" charset="-122"/>
                  <a:ea typeface="微软雅黑" panose="020B0503020204020204" charset="-122"/>
                  <a:cs typeface="+mn-ea"/>
                  <a:sym typeface="+mn-lt"/>
                </a:endParaRPr>
              </a:p>
            </p:txBody>
          </p:sp>
          <p:grpSp>
            <p:nvGrpSpPr>
              <p:cNvPr id="25" name="组合 24"/>
              <p:cNvGrpSpPr/>
              <p:nvPr/>
            </p:nvGrpSpPr>
            <p:grpSpPr>
              <a:xfrm>
                <a:off x="5474309" y="5184293"/>
                <a:ext cx="438631" cy="441328"/>
                <a:chOff x="5595939" y="4999038"/>
                <a:chExt cx="515938" cy="519113"/>
              </a:xfrm>
              <a:grpFill/>
            </p:grpSpPr>
            <p:sp>
              <p:nvSpPr>
                <p:cNvPr id="49" name="Freeform 5"/>
                <p:cNvSpPr/>
                <p:nvPr/>
              </p:nvSpPr>
              <p:spPr bwMode="auto">
                <a:xfrm>
                  <a:off x="5599114" y="4999038"/>
                  <a:ext cx="430213" cy="303213"/>
                </a:xfrm>
                <a:custGeom>
                  <a:avLst/>
                  <a:gdLst>
                    <a:gd name="T0" fmla="*/ 298 w 298"/>
                    <a:gd name="T1" fmla="*/ 81 h 211"/>
                    <a:gd name="T2" fmla="*/ 292 w 298"/>
                    <a:gd name="T3" fmla="*/ 0 h 211"/>
                    <a:gd name="T4" fmla="*/ 210 w 298"/>
                    <a:gd name="T5" fmla="*/ 30 h 211"/>
                    <a:gd name="T6" fmla="*/ 242 w 298"/>
                    <a:gd name="T7" fmla="*/ 48 h 211"/>
                    <a:gd name="T8" fmla="*/ 100 w 298"/>
                    <a:gd name="T9" fmla="*/ 155 h 211"/>
                    <a:gd name="T10" fmla="*/ 1 w 298"/>
                    <a:gd name="T11" fmla="*/ 169 h 211"/>
                    <a:gd name="T12" fmla="*/ 1 w 298"/>
                    <a:gd name="T13" fmla="*/ 188 h 211"/>
                    <a:gd name="T14" fmla="*/ 1 w 298"/>
                    <a:gd name="T15" fmla="*/ 207 h 211"/>
                    <a:gd name="T16" fmla="*/ 1 w 298"/>
                    <a:gd name="T17" fmla="*/ 207 h 211"/>
                    <a:gd name="T18" fmla="*/ 112 w 298"/>
                    <a:gd name="T19" fmla="*/ 191 h 211"/>
                    <a:gd name="T20" fmla="*/ 208 w 298"/>
                    <a:gd name="T21" fmla="*/ 139 h 211"/>
                    <a:gd name="T22" fmla="*/ 275 w 298"/>
                    <a:gd name="T23" fmla="*/ 68 h 211"/>
                    <a:gd name="T24" fmla="*/ 298 w 298"/>
                    <a:gd name="T25" fmla="*/ 8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8" h="211">
                      <a:moveTo>
                        <a:pt x="298" y="81"/>
                      </a:moveTo>
                      <a:cubicBezTo>
                        <a:pt x="292" y="0"/>
                        <a:pt x="292" y="0"/>
                        <a:pt x="292" y="0"/>
                      </a:cubicBezTo>
                      <a:cubicBezTo>
                        <a:pt x="210" y="30"/>
                        <a:pt x="210" y="30"/>
                        <a:pt x="210" y="30"/>
                      </a:cubicBezTo>
                      <a:cubicBezTo>
                        <a:pt x="242" y="48"/>
                        <a:pt x="242" y="48"/>
                        <a:pt x="242" y="48"/>
                      </a:cubicBezTo>
                      <a:cubicBezTo>
                        <a:pt x="208" y="98"/>
                        <a:pt x="160" y="133"/>
                        <a:pt x="100" y="155"/>
                      </a:cubicBezTo>
                      <a:cubicBezTo>
                        <a:pt x="46" y="174"/>
                        <a:pt x="1" y="169"/>
                        <a:pt x="1" y="169"/>
                      </a:cubicBezTo>
                      <a:cubicBezTo>
                        <a:pt x="1" y="188"/>
                        <a:pt x="1" y="188"/>
                        <a:pt x="1" y="188"/>
                      </a:cubicBezTo>
                      <a:cubicBezTo>
                        <a:pt x="1" y="207"/>
                        <a:pt x="1" y="207"/>
                        <a:pt x="1" y="207"/>
                      </a:cubicBezTo>
                      <a:cubicBezTo>
                        <a:pt x="1" y="207"/>
                        <a:pt x="0" y="207"/>
                        <a:pt x="1" y="207"/>
                      </a:cubicBezTo>
                      <a:cubicBezTo>
                        <a:pt x="8" y="207"/>
                        <a:pt x="55" y="211"/>
                        <a:pt x="112" y="191"/>
                      </a:cubicBezTo>
                      <a:cubicBezTo>
                        <a:pt x="147" y="179"/>
                        <a:pt x="180" y="161"/>
                        <a:pt x="208" y="139"/>
                      </a:cubicBezTo>
                      <a:cubicBezTo>
                        <a:pt x="234" y="119"/>
                        <a:pt x="256" y="95"/>
                        <a:pt x="275" y="68"/>
                      </a:cubicBezTo>
                      <a:lnTo>
                        <a:pt x="298" y="81"/>
                      </a:ln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50" name="Rectangle 6"/>
                <p:cNvSpPr>
                  <a:spLocks noChangeArrowheads="1"/>
                </p:cNvSpPr>
                <p:nvPr/>
              </p:nvSpPr>
              <p:spPr bwMode="auto">
                <a:xfrm>
                  <a:off x="5595939" y="5345113"/>
                  <a:ext cx="100013" cy="109538"/>
                </a:xfrm>
                <a:prstGeom prst="rect">
                  <a:avLst/>
                </a:prstGeom>
                <a:grpFill/>
                <a:ln w="9525">
                  <a:solidFill>
                    <a:schemeClr val="bg1"/>
                  </a:solidFill>
                  <a:miter lim="800000"/>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51" name="Freeform 7"/>
                <p:cNvSpPr/>
                <p:nvPr/>
              </p:nvSpPr>
              <p:spPr bwMode="auto">
                <a:xfrm>
                  <a:off x="5713414" y="5310188"/>
                  <a:ext cx="98425" cy="144463"/>
                </a:xfrm>
                <a:custGeom>
                  <a:avLst/>
                  <a:gdLst>
                    <a:gd name="T0" fmla="*/ 62 w 62"/>
                    <a:gd name="T1" fmla="*/ 0 h 91"/>
                    <a:gd name="T2" fmla="*/ 1 w 62"/>
                    <a:gd name="T3" fmla="*/ 0 h 91"/>
                    <a:gd name="T4" fmla="*/ 0 w 62"/>
                    <a:gd name="T5" fmla="*/ 91 h 91"/>
                    <a:gd name="T6" fmla="*/ 62 w 62"/>
                    <a:gd name="T7" fmla="*/ 91 h 91"/>
                    <a:gd name="T8" fmla="*/ 62 w 62"/>
                    <a:gd name="T9" fmla="*/ 0 h 91"/>
                  </a:gdLst>
                  <a:ahLst/>
                  <a:cxnLst>
                    <a:cxn ang="0">
                      <a:pos x="T0" y="T1"/>
                    </a:cxn>
                    <a:cxn ang="0">
                      <a:pos x="T2" y="T3"/>
                    </a:cxn>
                    <a:cxn ang="0">
                      <a:pos x="T4" y="T5"/>
                    </a:cxn>
                    <a:cxn ang="0">
                      <a:pos x="T6" y="T7"/>
                    </a:cxn>
                    <a:cxn ang="0">
                      <a:pos x="T8" y="T9"/>
                    </a:cxn>
                  </a:cxnLst>
                  <a:rect l="0" t="0" r="r" b="b"/>
                  <a:pathLst>
                    <a:path w="62" h="91">
                      <a:moveTo>
                        <a:pt x="62" y="0"/>
                      </a:moveTo>
                      <a:lnTo>
                        <a:pt x="1" y="0"/>
                      </a:lnTo>
                      <a:lnTo>
                        <a:pt x="0" y="91"/>
                      </a:lnTo>
                      <a:lnTo>
                        <a:pt x="62" y="91"/>
                      </a:lnTo>
                      <a:lnTo>
                        <a:pt x="62" y="0"/>
                      </a:ln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52" name="Rectangle 8"/>
                <p:cNvSpPr>
                  <a:spLocks noChangeArrowheads="1"/>
                </p:cNvSpPr>
                <p:nvPr/>
              </p:nvSpPr>
              <p:spPr bwMode="auto">
                <a:xfrm>
                  <a:off x="5830889" y="5260976"/>
                  <a:ext cx="98425" cy="193675"/>
                </a:xfrm>
                <a:prstGeom prst="rect">
                  <a:avLst/>
                </a:prstGeom>
                <a:grpFill/>
                <a:ln w="9525">
                  <a:solidFill>
                    <a:schemeClr val="bg1"/>
                  </a:solidFill>
                  <a:miter lim="800000"/>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53" name="Rectangle 9"/>
                <p:cNvSpPr>
                  <a:spLocks noChangeArrowheads="1"/>
                </p:cNvSpPr>
                <p:nvPr/>
              </p:nvSpPr>
              <p:spPr bwMode="auto">
                <a:xfrm>
                  <a:off x="5948364" y="5183188"/>
                  <a:ext cx="98425" cy="271463"/>
                </a:xfrm>
                <a:prstGeom prst="rect">
                  <a:avLst/>
                </a:prstGeom>
                <a:grpFill/>
                <a:ln w="9525">
                  <a:solidFill>
                    <a:schemeClr val="bg1"/>
                  </a:solidFill>
                  <a:miter lim="800000"/>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54" name="Freeform 10"/>
                <p:cNvSpPr/>
                <p:nvPr/>
              </p:nvSpPr>
              <p:spPr bwMode="auto">
                <a:xfrm>
                  <a:off x="5595939" y="4999038"/>
                  <a:ext cx="515938" cy="519113"/>
                </a:xfrm>
                <a:custGeom>
                  <a:avLst/>
                  <a:gdLst>
                    <a:gd name="T0" fmla="*/ 343 w 358"/>
                    <a:gd name="T1" fmla="*/ 0 h 361"/>
                    <a:gd name="T2" fmla="*/ 343 w 358"/>
                    <a:gd name="T3" fmla="*/ 0 h 361"/>
                    <a:gd name="T4" fmla="*/ 343 w 358"/>
                    <a:gd name="T5" fmla="*/ 0 h 361"/>
                    <a:gd name="T6" fmla="*/ 334 w 358"/>
                    <a:gd name="T7" fmla="*/ 4 h 361"/>
                    <a:gd name="T8" fmla="*/ 329 w 358"/>
                    <a:gd name="T9" fmla="*/ 14 h 361"/>
                    <a:gd name="T10" fmla="*/ 339 w 358"/>
                    <a:gd name="T11" fmla="*/ 28 h 361"/>
                    <a:gd name="T12" fmla="*/ 339 w 358"/>
                    <a:gd name="T13" fmla="*/ 343 h 361"/>
                    <a:gd name="T14" fmla="*/ 29 w 358"/>
                    <a:gd name="T15" fmla="*/ 343 h 361"/>
                    <a:gd name="T16" fmla="*/ 15 w 358"/>
                    <a:gd name="T17" fmla="*/ 332 h 361"/>
                    <a:gd name="T18" fmla="*/ 0 w 358"/>
                    <a:gd name="T19" fmla="*/ 347 h 361"/>
                    <a:gd name="T20" fmla="*/ 0 w 358"/>
                    <a:gd name="T21" fmla="*/ 348 h 361"/>
                    <a:gd name="T22" fmla="*/ 15 w 358"/>
                    <a:gd name="T23" fmla="*/ 361 h 361"/>
                    <a:gd name="T24" fmla="*/ 29 w 358"/>
                    <a:gd name="T25" fmla="*/ 351 h 361"/>
                    <a:gd name="T26" fmla="*/ 347 w 358"/>
                    <a:gd name="T27" fmla="*/ 351 h 361"/>
                    <a:gd name="T28" fmla="*/ 347 w 358"/>
                    <a:gd name="T29" fmla="*/ 28 h 361"/>
                    <a:gd name="T30" fmla="*/ 358 w 358"/>
                    <a:gd name="T31" fmla="*/ 14 h 361"/>
                    <a:gd name="T32" fmla="*/ 343 w 358"/>
                    <a:gd name="T33"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8" h="361">
                      <a:moveTo>
                        <a:pt x="343" y="0"/>
                      </a:moveTo>
                      <a:cubicBezTo>
                        <a:pt x="343" y="0"/>
                        <a:pt x="343" y="0"/>
                        <a:pt x="343" y="0"/>
                      </a:cubicBezTo>
                      <a:cubicBezTo>
                        <a:pt x="343" y="0"/>
                        <a:pt x="343" y="0"/>
                        <a:pt x="343" y="0"/>
                      </a:cubicBezTo>
                      <a:cubicBezTo>
                        <a:pt x="339" y="0"/>
                        <a:pt x="336" y="1"/>
                        <a:pt x="334" y="4"/>
                      </a:cubicBezTo>
                      <a:cubicBezTo>
                        <a:pt x="331" y="6"/>
                        <a:pt x="329" y="10"/>
                        <a:pt x="329" y="14"/>
                      </a:cubicBezTo>
                      <a:cubicBezTo>
                        <a:pt x="329" y="21"/>
                        <a:pt x="333" y="26"/>
                        <a:pt x="339" y="28"/>
                      </a:cubicBezTo>
                      <a:cubicBezTo>
                        <a:pt x="339" y="343"/>
                        <a:pt x="339" y="343"/>
                        <a:pt x="339" y="343"/>
                      </a:cubicBezTo>
                      <a:cubicBezTo>
                        <a:pt x="29" y="343"/>
                        <a:pt x="29" y="343"/>
                        <a:pt x="29" y="343"/>
                      </a:cubicBezTo>
                      <a:cubicBezTo>
                        <a:pt x="27" y="337"/>
                        <a:pt x="21" y="332"/>
                        <a:pt x="15" y="332"/>
                      </a:cubicBezTo>
                      <a:cubicBezTo>
                        <a:pt x="7" y="332"/>
                        <a:pt x="0" y="339"/>
                        <a:pt x="0" y="347"/>
                      </a:cubicBezTo>
                      <a:cubicBezTo>
                        <a:pt x="0" y="347"/>
                        <a:pt x="0" y="348"/>
                        <a:pt x="0" y="348"/>
                      </a:cubicBezTo>
                      <a:cubicBezTo>
                        <a:pt x="1" y="355"/>
                        <a:pt x="7" y="361"/>
                        <a:pt x="15" y="361"/>
                      </a:cubicBezTo>
                      <a:cubicBezTo>
                        <a:pt x="21" y="361"/>
                        <a:pt x="27" y="357"/>
                        <a:pt x="29" y="351"/>
                      </a:cubicBezTo>
                      <a:cubicBezTo>
                        <a:pt x="347" y="351"/>
                        <a:pt x="347" y="351"/>
                        <a:pt x="347" y="351"/>
                      </a:cubicBezTo>
                      <a:cubicBezTo>
                        <a:pt x="347" y="28"/>
                        <a:pt x="347" y="28"/>
                        <a:pt x="347" y="28"/>
                      </a:cubicBezTo>
                      <a:cubicBezTo>
                        <a:pt x="353" y="27"/>
                        <a:pt x="358" y="21"/>
                        <a:pt x="358" y="14"/>
                      </a:cubicBezTo>
                      <a:cubicBezTo>
                        <a:pt x="358" y="6"/>
                        <a:pt x="351" y="0"/>
                        <a:pt x="343" y="0"/>
                      </a:cubicBez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grpSp>
        </p:grpSp>
        <p:grpSp>
          <p:nvGrpSpPr>
            <p:cNvPr id="70" name="组合 69"/>
            <p:cNvGrpSpPr/>
            <p:nvPr/>
          </p:nvGrpSpPr>
          <p:grpSpPr>
            <a:xfrm>
              <a:off x="6244" y="1210"/>
              <a:ext cx="1081" cy="1094"/>
              <a:chOff x="5237224" y="1404429"/>
              <a:chExt cx="914912" cy="926470"/>
            </a:xfrm>
            <a:solidFill>
              <a:schemeClr val="bg1"/>
            </a:solidFill>
          </p:grpSpPr>
          <p:sp>
            <p:nvSpPr>
              <p:cNvPr id="56" name="Freeform 1812"/>
              <p:cNvSpPr/>
              <p:nvPr/>
            </p:nvSpPr>
            <p:spPr>
              <a:xfrm>
                <a:off x="5237224" y="1404429"/>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rgbClr val="1B4367"/>
              </a:solidFill>
              <a:ln w="9525">
                <a:solidFill>
                  <a:schemeClr val="bg1"/>
                </a:solidFill>
              </a:ln>
            </p:spPr>
            <p:txBody>
              <a:bodyPr/>
              <a:p>
                <a:endParaRPr lang="zh-CN" altLang="en-US">
                  <a:latin typeface="微软雅黑" panose="020B0503020204020204" charset="-122"/>
                  <a:ea typeface="微软雅黑" panose="020B0503020204020204" charset="-122"/>
                  <a:cs typeface="+mn-ea"/>
                  <a:sym typeface="+mn-lt"/>
                </a:endParaRPr>
              </a:p>
            </p:txBody>
          </p:sp>
          <p:grpSp>
            <p:nvGrpSpPr>
              <p:cNvPr id="26" name="组合 25"/>
              <p:cNvGrpSpPr/>
              <p:nvPr/>
            </p:nvGrpSpPr>
            <p:grpSpPr>
              <a:xfrm>
                <a:off x="5414070" y="1669201"/>
                <a:ext cx="567104" cy="386174"/>
                <a:chOff x="5842315" y="2065986"/>
                <a:chExt cx="592138" cy="403225"/>
              </a:xfrm>
              <a:grpFill/>
            </p:grpSpPr>
            <p:sp>
              <p:nvSpPr>
                <p:cNvPr id="36" name="Oval 14"/>
                <p:cNvSpPr>
                  <a:spLocks noChangeArrowheads="1"/>
                </p:cNvSpPr>
                <p:nvPr/>
              </p:nvSpPr>
              <p:spPr bwMode="auto">
                <a:xfrm>
                  <a:off x="6050278" y="2065986"/>
                  <a:ext cx="174625" cy="171450"/>
                </a:xfrm>
                <a:prstGeom prst="ellipse">
                  <a:avLst/>
                </a:pr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grpSp>
              <p:nvGrpSpPr>
                <p:cNvPr id="37" name="组合 36"/>
                <p:cNvGrpSpPr/>
                <p:nvPr/>
              </p:nvGrpSpPr>
              <p:grpSpPr>
                <a:xfrm>
                  <a:off x="5842315" y="2112023"/>
                  <a:ext cx="592138" cy="357188"/>
                  <a:chOff x="5543551" y="2033588"/>
                  <a:chExt cx="592138" cy="357188"/>
                </a:xfrm>
                <a:grpFill/>
              </p:grpSpPr>
              <p:sp>
                <p:nvSpPr>
                  <p:cNvPr id="38" name="Freeform 15"/>
                  <p:cNvSpPr/>
                  <p:nvPr/>
                </p:nvSpPr>
                <p:spPr bwMode="auto">
                  <a:xfrm>
                    <a:off x="5681664" y="2170113"/>
                    <a:ext cx="315913" cy="220663"/>
                  </a:xfrm>
                  <a:custGeom>
                    <a:avLst/>
                    <a:gdLst>
                      <a:gd name="T0" fmla="*/ 219 w 219"/>
                      <a:gd name="T1" fmla="*/ 93 h 154"/>
                      <a:gd name="T2" fmla="*/ 156 w 219"/>
                      <a:gd name="T3" fmla="*/ 0 h 154"/>
                      <a:gd name="T4" fmla="*/ 110 w 219"/>
                      <a:gd name="T5" fmla="*/ 125 h 154"/>
                      <a:gd name="T6" fmla="*/ 64 w 219"/>
                      <a:gd name="T7" fmla="*/ 0 h 154"/>
                      <a:gd name="T8" fmla="*/ 0 w 219"/>
                      <a:gd name="T9" fmla="*/ 93 h 154"/>
                      <a:gd name="T10" fmla="*/ 0 w 219"/>
                      <a:gd name="T11" fmla="*/ 96 h 154"/>
                      <a:gd name="T12" fmla="*/ 0 w 219"/>
                      <a:gd name="T13" fmla="*/ 97 h 154"/>
                      <a:gd name="T14" fmla="*/ 110 w 219"/>
                      <a:gd name="T15" fmla="*/ 154 h 154"/>
                      <a:gd name="T16" fmla="*/ 219 w 219"/>
                      <a:gd name="T17" fmla="*/ 97 h 154"/>
                      <a:gd name="T18" fmla="*/ 219 w 219"/>
                      <a:gd name="T19" fmla="*/ 96 h 154"/>
                      <a:gd name="T20" fmla="*/ 219 w 219"/>
                      <a:gd name="T21" fmla="*/ 9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9" h="154">
                        <a:moveTo>
                          <a:pt x="219" y="93"/>
                        </a:moveTo>
                        <a:cubicBezTo>
                          <a:pt x="217" y="52"/>
                          <a:pt x="191" y="16"/>
                          <a:pt x="156" y="0"/>
                        </a:cubicBezTo>
                        <a:cubicBezTo>
                          <a:pt x="110" y="125"/>
                          <a:pt x="110" y="125"/>
                          <a:pt x="110" y="125"/>
                        </a:cubicBezTo>
                        <a:cubicBezTo>
                          <a:pt x="64" y="0"/>
                          <a:pt x="64" y="0"/>
                          <a:pt x="64" y="0"/>
                        </a:cubicBezTo>
                        <a:cubicBezTo>
                          <a:pt x="28" y="16"/>
                          <a:pt x="2" y="52"/>
                          <a:pt x="0" y="93"/>
                        </a:cubicBezTo>
                        <a:cubicBezTo>
                          <a:pt x="0" y="94"/>
                          <a:pt x="0" y="95"/>
                          <a:pt x="0" y="96"/>
                        </a:cubicBezTo>
                        <a:cubicBezTo>
                          <a:pt x="0" y="96"/>
                          <a:pt x="0" y="97"/>
                          <a:pt x="0" y="97"/>
                        </a:cubicBezTo>
                        <a:cubicBezTo>
                          <a:pt x="1" y="122"/>
                          <a:pt x="50" y="154"/>
                          <a:pt x="110" y="154"/>
                        </a:cubicBezTo>
                        <a:cubicBezTo>
                          <a:pt x="169" y="154"/>
                          <a:pt x="218" y="122"/>
                          <a:pt x="219" y="97"/>
                        </a:cubicBezTo>
                        <a:cubicBezTo>
                          <a:pt x="219" y="97"/>
                          <a:pt x="219" y="96"/>
                          <a:pt x="219" y="96"/>
                        </a:cubicBezTo>
                        <a:cubicBezTo>
                          <a:pt x="219" y="95"/>
                          <a:pt x="219" y="94"/>
                          <a:pt x="219" y="93"/>
                        </a:cubicBez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39" name="Freeform 16"/>
                  <p:cNvSpPr/>
                  <p:nvPr/>
                </p:nvSpPr>
                <p:spPr bwMode="auto">
                  <a:xfrm>
                    <a:off x="5824539" y="2165351"/>
                    <a:ext cx="31750" cy="31750"/>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lnTo>
                          <a:pt x="20" y="10"/>
                        </a:lnTo>
                        <a:lnTo>
                          <a:pt x="10" y="20"/>
                        </a:lnTo>
                        <a:lnTo>
                          <a:pt x="0" y="10"/>
                        </a:lnTo>
                        <a:lnTo>
                          <a:pt x="10" y="0"/>
                        </a:ln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40" name="Freeform 17"/>
                  <p:cNvSpPr/>
                  <p:nvPr/>
                </p:nvSpPr>
                <p:spPr bwMode="auto">
                  <a:xfrm>
                    <a:off x="5816601" y="2197101"/>
                    <a:ext cx="46038" cy="117475"/>
                  </a:xfrm>
                  <a:custGeom>
                    <a:avLst/>
                    <a:gdLst>
                      <a:gd name="T0" fmla="*/ 21 w 29"/>
                      <a:gd name="T1" fmla="*/ 6 h 74"/>
                      <a:gd name="T2" fmla="*/ 15 w 29"/>
                      <a:gd name="T3" fmla="*/ 0 h 74"/>
                      <a:gd name="T4" fmla="*/ 7 w 29"/>
                      <a:gd name="T5" fmla="*/ 6 h 74"/>
                      <a:gd name="T6" fmla="*/ 0 w 29"/>
                      <a:gd name="T7" fmla="*/ 37 h 74"/>
                      <a:gd name="T8" fmla="*/ 15 w 29"/>
                      <a:gd name="T9" fmla="*/ 74 h 74"/>
                      <a:gd name="T10" fmla="*/ 29 w 29"/>
                      <a:gd name="T11" fmla="*/ 37 h 74"/>
                      <a:gd name="T12" fmla="*/ 21 w 29"/>
                      <a:gd name="T13" fmla="*/ 6 h 74"/>
                    </a:gdLst>
                    <a:ahLst/>
                    <a:cxnLst>
                      <a:cxn ang="0">
                        <a:pos x="T0" y="T1"/>
                      </a:cxn>
                      <a:cxn ang="0">
                        <a:pos x="T2" y="T3"/>
                      </a:cxn>
                      <a:cxn ang="0">
                        <a:pos x="T4" y="T5"/>
                      </a:cxn>
                      <a:cxn ang="0">
                        <a:pos x="T6" y="T7"/>
                      </a:cxn>
                      <a:cxn ang="0">
                        <a:pos x="T8" y="T9"/>
                      </a:cxn>
                      <a:cxn ang="0">
                        <a:pos x="T10" y="T11"/>
                      </a:cxn>
                      <a:cxn ang="0">
                        <a:pos x="T12" y="T13"/>
                      </a:cxn>
                    </a:cxnLst>
                    <a:rect l="0" t="0" r="r" b="b"/>
                    <a:pathLst>
                      <a:path w="29" h="74">
                        <a:moveTo>
                          <a:pt x="21" y="6"/>
                        </a:moveTo>
                        <a:lnTo>
                          <a:pt x="15" y="0"/>
                        </a:lnTo>
                        <a:lnTo>
                          <a:pt x="7" y="6"/>
                        </a:lnTo>
                        <a:lnTo>
                          <a:pt x="0" y="37"/>
                        </a:lnTo>
                        <a:lnTo>
                          <a:pt x="15" y="74"/>
                        </a:lnTo>
                        <a:lnTo>
                          <a:pt x="29" y="37"/>
                        </a:lnTo>
                        <a:lnTo>
                          <a:pt x="21" y="6"/>
                        </a:ln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41" name="Freeform 18"/>
                  <p:cNvSpPr/>
                  <p:nvPr/>
                </p:nvSpPr>
                <p:spPr bwMode="auto">
                  <a:xfrm>
                    <a:off x="5956301" y="2033588"/>
                    <a:ext cx="127000" cy="125413"/>
                  </a:xfrm>
                  <a:custGeom>
                    <a:avLst/>
                    <a:gdLst>
                      <a:gd name="T0" fmla="*/ 88 w 88"/>
                      <a:gd name="T1" fmla="*/ 44 h 87"/>
                      <a:gd name="T2" fmla="*/ 44 w 88"/>
                      <a:gd name="T3" fmla="*/ 0 h 87"/>
                      <a:gd name="T4" fmla="*/ 0 w 88"/>
                      <a:gd name="T5" fmla="*/ 44 h 87"/>
                      <a:gd name="T6" fmla="*/ 44 w 88"/>
                      <a:gd name="T7" fmla="*/ 87 h 87"/>
                      <a:gd name="T8" fmla="*/ 88 w 88"/>
                      <a:gd name="T9" fmla="*/ 44 h 87"/>
                    </a:gdLst>
                    <a:ahLst/>
                    <a:cxnLst>
                      <a:cxn ang="0">
                        <a:pos x="T0" y="T1"/>
                      </a:cxn>
                      <a:cxn ang="0">
                        <a:pos x="T2" y="T3"/>
                      </a:cxn>
                      <a:cxn ang="0">
                        <a:pos x="T4" y="T5"/>
                      </a:cxn>
                      <a:cxn ang="0">
                        <a:pos x="T6" y="T7"/>
                      </a:cxn>
                      <a:cxn ang="0">
                        <a:pos x="T8" y="T9"/>
                      </a:cxn>
                    </a:cxnLst>
                    <a:rect l="0" t="0" r="r" b="b"/>
                    <a:pathLst>
                      <a:path w="88" h="87">
                        <a:moveTo>
                          <a:pt x="88" y="44"/>
                        </a:moveTo>
                        <a:cubicBezTo>
                          <a:pt x="88" y="19"/>
                          <a:pt x="68" y="0"/>
                          <a:pt x="44" y="0"/>
                        </a:cubicBezTo>
                        <a:cubicBezTo>
                          <a:pt x="20" y="0"/>
                          <a:pt x="1" y="19"/>
                          <a:pt x="0" y="44"/>
                        </a:cubicBezTo>
                        <a:cubicBezTo>
                          <a:pt x="0" y="68"/>
                          <a:pt x="20" y="87"/>
                          <a:pt x="44" y="87"/>
                        </a:cubicBezTo>
                        <a:cubicBezTo>
                          <a:pt x="68" y="87"/>
                          <a:pt x="88" y="68"/>
                          <a:pt x="88" y="44"/>
                        </a:cubicBez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42" name="Freeform 19"/>
                  <p:cNvSpPr/>
                  <p:nvPr/>
                </p:nvSpPr>
                <p:spPr bwMode="auto">
                  <a:xfrm>
                    <a:off x="6008689" y="2162176"/>
                    <a:ext cx="23813" cy="23813"/>
                  </a:xfrm>
                  <a:custGeom>
                    <a:avLst/>
                    <a:gdLst>
                      <a:gd name="T0" fmla="*/ 7 w 15"/>
                      <a:gd name="T1" fmla="*/ 0 h 15"/>
                      <a:gd name="T2" fmla="*/ 15 w 15"/>
                      <a:gd name="T3" fmla="*/ 7 h 15"/>
                      <a:gd name="T4" fmla="*/ 7 w 15"/>
                      <a:gd name="T5" fmla="*/ 15 h 15"/>
                      <a:gd name="T6" fmla="*/ 0 w 15"/>
                      <a:gd name="T7" fmla="*/ 7 h 15"/>
                      <a:gd name="T8" fmla="*/ 7 w 15"/>
                      <a:gd name="T9" fmla="*/ 0 h 15"/>
                    </a:gdLst>
                    <a:ahLst/>
                    <a:cxnLst>
                      <a:cxn ang="0">
                        <a:pos x="T0" y="T1"/>
                      </a:cxn>
                      <a:cxn ang="0">
                        <a:pos x="T2" y="T3"/>
                      </a:cxn>
                      <a:cxn ang="0">
                        <a:pos x="T4" y="T5"/>
                      </a:cxn>
                      <a:cxn ang="0">
                        <a:pos x="T6" y="T7"/>
                      </a:cxn>
                      <a:cxn ang="0">
                        <a:pos x="T8" y="T9"/>
                      </a:cxn>
                    </a:cxnLst>
                    <a:rect l="0" t="0" r="r" b="b"/>
                    <a:pathLst>
                      <a:path w="15" h="15">
                        <a:moveTo>
                          <a:pt x="7" y="0"/>
                        </a:moveTo>
                        <a:lnTo>
                          <a:pt x="15" y="7"/>
                        </a:lnTo>
                        <a:lnTo>
                          <a:pt x="7" y="15"/>
                        </a:lnTo>
                        <a:lnTo>
                          <a:pt x="0" y="7"/>
                        </a:lnTo>
                        <a:lnTo>
                          <a:pt x="7" y="0"/>
                        </a:ln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43" name="Freeform 20"/>
                  <p:cNvSpPr/>
                  <p:nvPr/>
                </p:nvSpPr>
                <p:spPr bwMode="auto">
                  <a:xfrm>
                    <a:off x="6003926" y="2185988"/>
                    <a:ext cx="33338" cy="85725"/>
                  </a:xfrm>
                  <a:custGeom>
                    <a:avLst/>
                    <a:gdLst>
                      <a:gd name="T0" fmla="*/ 16 w 21"/>
                      <a:gd name="T1" fmla="*/ 4 h 54"/>
                      <a:gd name="T2" fmla="*/ 10 w 21"/>
                      <a:gd name="T3" fmla="*/ 0 h 54"/>
                      <a:gd name="T4" fmla="*/ 6 w 21"/>
                      <a:gd name="T5" fmla="*/ 4 h 54"/>
                      <a:gd name="T6" fmla="*/ 0 w 21"/>
                      <a:gd name="T7" fmla="*/ 27 h 54"/>
                      <a:gd name="T8" fmla="*/ 10 w 21"/>
                      <a:gd name="T9" fmla="*/ 54 h 54"/>
                      <a:gd name="T10" fmla="*/ 21 w 21"/>
                      <a:gd name="T11" fmla="*/ 27 h 54"/>
                      <a:gd name="T12" fmla="*/ 16 w 21"/>
                      <a:gd name="T13" fmla="*/ 4 h 54"/>
                    </a:gdLst>
                    <a:ahLst/>
                    <a:cxnLst>
                      <a:cxn ang="0">
                        <a:pos x="T0" y="T1"/>
                      </a:cxn>
                      <a:cxn ang="0">
                        <a:pos x="T2" y="T3"/>
                      </a:cxn>
                      <a:cxn ang="0">
                        <a:pos x="T4" y="T5"/>
                      </a:cxn>
                      <a:cxn ang="0">
                        <a:pos x="T6" y="T7"/>
                      </a:cxn>
                      <a:cxn ang="0">
                        <a:pos x="T8" y="T9"/>
                      </a:cxn>
                      <a:cxn ang="0">
                        <a:pos x="T10" y="T11"/>
                      </a:cxn>
                      <a:cxn ang="0">
                        <a:pos x="T12" y="T13"/>
                      </a:cxn>
                    </a:cxnLst>
                    <a:rect l="0" t="0" r="r" b="b"/>
                    <a:pathLst>
                      <a:path w="21" h="54">
                        <a:moveTo>
                          <a:pt x="16" y="4"/>
                        </a:moveTo>
                        <a:lnTo>
                          <a:pt x="10" y="0"/>
                        </a:lnTo>
                        <a:lnTo>
                          <a:pt x="6" y="4"/>
                        </a:lnTo>
                        <a:lnTo>
                          <a:pt x="0" y="27"/>
                        </a:lnTo>
                        <a:lnTo>
                          <a:pt x="10" y="54"/>
                        </a:lnTo>
                        <a:lnTo>
                          <a:pt x="21" y="27"/>
                        </a:lnTo>
                        <a:lnTo>
                          <a:pt x="16" y="4"/>
                        </a:ln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44" name="Oval 21"/>
                  <p:cNvSpPr>
                    <a:spLocks noChangeArrowheads="1"/>
                  </p:cNvSpPr>
                  <p:nvPr/>
                </p:nvSpPr>
                <p:spPr bwMode="auto">
                  <a:xfrm>
                    <a:off x="5594351" y="2033588"/>
                    <a:ext cx="127000" cy="125413"/>
                  </a:xfrm>
                  <a:prstGeom prst="ellipse">
                    <a:avLst/>
                  </a:pr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45" name="Freeform 22"/>
                  <p:cNvSpPr/>
                  <p:nvPr/>
                </p:nvSpPr>
                <p:spPr bwMode="auto">
                  <a:xfrm>
                    <a:off x="5543551" y="2165351"/>
                    <a:ext cx="190500" cy="161925"/>
                  </a:xfrm>
                  <a:custGeom>
                    <a:avLst/>
                    <a:gdLst>
                      <a:gd name="T0" fmla="*/ 91 w 133"/>
                      <a:gd name="T1" fmla="*/ 100 h 112"/>
                      <a:gd name="T2" fmla="*/ 91 w 133"/>
                      <a:gd name="T3" fmla="*/ 100 h 112"/>
                      <a:gd name="T4" fmla="*/ 91 w 133"/>
                      <a:gd name="T5" fmla="*/ 99 h 112"/>
                      <a:gd name="T6" fmla="*/ 91 w 133"/>
                      <a:gd name="T7" fmla="*/ 96 h 112"/>
                      <a:gd name="T8" fmla="*/ 133 w 133"/>
                      <a:gd name="T9" fmla="*/ 13 h 112"/>
                      <a:gd name="T10" fmla="*/ 114 w 133"/>
                      <a:gd name="T11" fmla="*/ 0 h 112"/>
                      <a:gd name="T12" fmla="*/ 80 w 133"/>
                      <a:gd name="T13" fmla="*/ 92 h 112"/>
                      <a:gd name="T14" fmla="*/ 47 w 133"/>
                      <a:gd name="T15" fmla="*/ 0 h 112"/>
                      <a:gd name="T16" fmla="*/ 0 w 133"/>
                      <a:gd name="T17" fmla="*/ 68 h 112"/>
                      <a:gd name="T18" fmla="*/ 0 w 133"/>
                      <a:gd name="T19" fmla="*/ 70 h 112"/>
                      <a:gd name="T20" fmla="*/ 0 w 133"/>
                      <a:gd name="T21" fmla="*/ 71 h 112"/>
                      <a:gd name="T22" fmla="*/ 80 w 133"/>
                      <a:gd name="T23" fmla="*/ 112 h 112"/>
                      <a:gd name="T24" fmla="*/ 94 w 133"/>
                      <a:gd name="T25" fmla="*/ 112 h 112"/>
                      <a:gd name="T26" fmla="*/ 91 w 133"/>
                      <a:gd name="T27" fmla="*/ 10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112">
                        <a:moveTo>
                          <a:pt x="91" y="100"/>
                        </a:moveTo>
                        <a:cubicBezTo>
                          <a:pt x="91" y="100"/>
                          <a:pt x="91" y="100"/>
                          <a:pt x="91" y="100"/>
                        </a:cubicBezTo>
                        <a:cubicBezTo>
                          <a:pt x="91" y="100"/>
                          <a:pt x="91" y="100"/>
                          <a:pt x="91" y="99"/>
                        </a:cubicBezTo>
                        <a:cubicBezTo>
                          <a:pt x="91" y="98"/>
                          <a:pt x="91" y="97"/>
                          <a:pt x="91" y="96"/>
                        </a:cubicBezTo>
                        <a:cubicBezTo>
                          <a:pt x="93" y="63"/>
                          <a:pt x="108" y="33"/>
                          <a:pt x="133" y="13"/>
                        </a:cubicBezTo>
                        <a:cubicBezTo>
                          <a:pt x="127" y="8"/>
                          <a:pt x="121" y="4"/>
                          <a:pt x="114" y="0"/>
                        </a:cubicBezTo>
                        <a:cubicBezTo>
                          <a:pt x="80" y="92"/>
                          <a:pt x="80" y="92"/>
                          <a:pt x="80" y="92"/>
                        </a:cubicBezTo>
                        <a:cubicBezTo>
                          <a:pt x="47" y="0"/>
                          <a:pt x="47" y="0"/>
                          <a:pt x="47" y="0"/>
                        </a:cubicBezTo>
                        <a:cubicBezTo>
                          <a:pt x="21" y="12"/>
                          <a:pt x="2" y="38"/>
                          <a:pt x="0" y="68"/>
                        </a:cubicBezTo>
                        <a:cubicBezTo>
                          <a:pt x="0" y="69"/>
                          <a:pt x="0" y="70"/>
                          <a:pt x="0" y="70"/>
                        </a:cubicBezTo>
                        <a:cubicBezTo>
                          <a:pt x="0" y="71"/>
                          <a:pt x="0" y="71"/>
                          <a:pt x="0" y="71"/>
                        </a:cubicBezTo>
                        <a:cubicBezTo>
                          <a:pt x="1" y="90"/>
                          <a:pt x="37" y="112"/>
                          <a:pt x="80" y="112"/>
                        </a:cubicBezTo>
                        <a:cubicBezTo>
                          <a:pt x="85" y="112"/>
                          <a:pt x="89" y="112"/>
                          <a:pt x="94" y="112"/>
                        </a:cubicBezTo>
                        <a:cubicBezTo>
                          <a:pt x="92" y="108"/>
                          <a:pt x="91" y="104"/>
                          <a:pt x="91" y="100"/>
                        </a:cubicBez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46" name="Freeform 23"/>
                  <p:cNvSpPr/>
                  <p:nvPr/>
                </p:nvSpPr>
                <p:spPr bwMode="auto">
                  <a:xfrm>
                    <a:off x="5646739" y="2162176"/>
                    <a:ext cx="23813" cy="23813"/>
                  </a:xfrm>
                  <a:custGeom>
                    <a:avLst/>
                    <a:gdLst>
                      <a:gd name="T0" fmla="*/ 7 w 15"/>
                      <a:gd name="T1" fmla="*/ 0 h 15"/>
                      <a:gd name="T2" fmla="*/ 15 w 15"/>
                      <a:gd name="T3" fmla="*/ 7 h 15"/>
                      <a:gd name="T4" fmla="*/ 7 w 15"/>
                      <a:gd name="T5" fmla="*/ 15 h 15"/>
                      <a:gd name="T6" fmla="*/ 0 w 15"/>
                      <a:gd name="T7" fmla="*/ 7 h 15"/>
                      <a:gd name="T8" fmla="*/ 7 w 15"/>
                      <a:gd name="T9" fmla="*/ 0 h 15"/>
                    </a:gdLst>
                    <a:ahLst/>
                    <a:cxnLst>
                      <a:cxn ang="0">
                        <a:pos x="T0" y="T1"/>
                      </a:cxn>
                      <a:cxn ang="0">
                        <a:pos x="T2" y="T3"/>
                      </a:cxn>
                      <a:cxn ang="0">
                        <a:pos x="T4" y="T5"/>
                      </a:cxn>
                      <a:cxn ang="0">
                        <a:pos x="T6" y="T7"/>
                      </a:cxn>
                      <a:cxn ang="0">
                        <a:pos x="T8" y="T9"/>
                      </a:cxn>
                    </a:cxnLst>
                    <a:rect l="0" t="0" r="r" b="b"/>
                    <a:pathLst>
                      <a:path w="15" h="15">
                        <a:moveTo>
                          <a:pt x="7" y="0"/>
                        </a:moveTo>
                        <a:lnTo>
                          <a:pt x="15" y="7"/>
                        </a:lnTo>
                        <a:lnTo>
                          <a:pt x="7" y="15"/>
                        </a:lnTo>
                        <a:lnTo>
                          <a:pt x="0" y="7"/>
                        </a:lnTo>
                        <a:lnTo>
                          <a:pt x="7" y="0"/>
                        </a:ln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47" name="Freeform 24"/>
                  <p:cNvSpPr/>
                  <p:nvPr/>
                </p:nvSpPr>
                <p:spPr bwMode="auto">
                  <a:xfrm>
                    <a:off x="5641976" y="2185988"/>
                    <a:ext cx="33338" cy="85725"/>
                  </a:xfrm>
                  <a:custGeom>
                    <a:avLst/>
                    <a:gdLst>
                      <a:gd name="T0" fmla="*/ 16 w 21"/>
                      <a:gd name="T1" fmla="*/ 4 h 54"/>
                      <a:gd name="T2" fmla="*/ 10 w 21"/>
                      <a:gd name="T3" fmla="*/ 0 h 54"/>
                      <a:gd name="T4" fmla="*/ 5 w 21"/>
                      <a:gd name="T5" fmla="*/ 4 h 54"/>
                      <a:gd name="T6" fmla="*/ 0 w 21"/>
                      <a:gd name="T7" fmla="*/ 27 h 54"/>
                      <a:gd name="T8" fmla="*/ 10 w 21"/>
                      <a:gd name="T9" fmla="*/ 54 h 54"/>
                      <a:gd name="T10" fmla="*/ 21 w 21"/>
                      <a:gd name="T11" fmla="*/ 27 h 54"/>
                      <a:gd name="T12" fmla="*/ 16 w 21"/>
                      <a:gd name="T13" fmla="*/ 4 h 54"/>
                    </a:gdLst>
                    <a:ahLst/>
                    <a:cxnLst>
                      <a:cxn ang="0">
                        <a:pos x="T0" y="T1"/>
                      </a:cxn>
                      <a:cxn ang="0">
                        <a:pos x="T2" y="T3"/>
                      </a:cxn>
                      <a:cxn ang="0">
                        <a:pos x="T4" y="T5"/>
                      </a:cxn>
                      <a:cxn ang="0">
                        <a:pos x="T6" y="T7"/>
                      </a:cxn>
                      <a:cxn ang="0">
                        <a:pos x="T8" y="T9"/>
                      </a:cxn>
                      <a:cxn ang="0">
                        <a:pos x="T10" y="T11"/>
                      </a:cxn>
                      <a:cxn ang="0">
                        <a:pos x="T12" y="T13"/>
                      </a:cxn>
                    </a:cxnLst>
                    <a:rect l="0" t="0" r="r" b="b"/>
                    <a:pathLst>
                      <a:path w="21" h="54">
                        <a:moveTo>
                          <a:pt x="16" y="4"/>
                        </a:moveTo>
                        <a:lnTo>
                          <a:pt x="10" y="0"/>
                        </a:lnTo>
                        <a:lnTo>
                          <a:pt x="5" y="4"/>
                        </a:lnTo>
                        <a:lnTo>
                          <a:pt x="0" y="27"/>
                        </a:lnTo>
                        <a:lnTo>
                          <a:pt x="10" y="54"/>
                        </a:lnTo>
                        <a:lnTo>
                          <a:pt x="21" y="27"/>
                        </a:lnTo>
                        <a:lnTo>
                          <a:pt x="16" y="4"/>
                        </a:ln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48" name="Freeform 25"/>
                  <p:cNvSpPr/>
                  <p:nvPr/>
                </p:nvSpPr>
                <p:spPr bwMode="auto">
                  <a:xfrm>
                    <a:off x="5943601" y="2165351"/>
                    <a:ext cx="192088" cy="161925"/>
                  </a:xfrm>
                  <a:custGeom>
                    <a:avLst/>
                    <a:gdLst>
                      <a:gd name="T0" fmla="*/ 133 w 133"/>
                      <a:gd name="T1" fmla="*/ 69 h 113"/>
                      <a:gd name="T2" fmla="*/ 87 w 133"/>
                      <a:gd name="T3" fmla="*/ 0 h 113"/>
                      <a:gd name="T4" fmla="*/ 53 w 133"/>
                      <a:gd name="T5" fmla="*/ 92 h 113"/>
                      <a:gd name="T6" fmla="*/ 20 w 133"/>
                      <a:gd name="T7" fmla="*/ 0 h 113"/>
                      <a:gd name="T8" fmla="*/ 0 w 133"/>
                      <a:gd name="T9" fmla="*/ 13 h 113"/>
                      <a:gd name="T10" fmla="*/ 22 w 133"/>
                      <a:gd name="T11" fmla="*/ 37 h 113"/>
                      <a:gd name="T12" fmla="*/ 43 w 133"/>
                      <a:gd name="T13" fmla="*/ 96 h 113"/>
                      <a:gd name="T14" fmla="*/ 43 w 133"/>
                      <a:gd name="T15" fmla="*/ 99 h 113"/>
                      <a:gd name="T16" fmla="*/ 43 w 133"/>
                      <a:gd name="T17" fmla="*/ 100 h 113"/>
                      <a:gd name="T18" fmla="*/ 43 w 133"/>
                      <a:gd name="T19" fmla="*/ 100 h 113"/>
                      <a:gd name="T20" fmla="*/ 40 w 133"/>
                      <a:gd name="T21" fmla="*/ 112 h 113"/>
                      <a:gd name="T22" fmla="*/ 53 w 133"/>
                      <a:gd name="T23" fmla="*/ 113 h 113"/>
                      <a:gd name="T24" fmla="*/ 133 w 133"/>
                      <a:gd name="T25" fmla="*/ 71 h 113"/>
                      <a:gd name="T26" fmla="*/ 133 w 133"/>
                      <a:gd name="T27" fmla="*/ 70 h 113"/>
                      <a:gd name="T28" fmla="*/ 133 w 133"/>
                      <a:gd name="T29" fmla="*/ 69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3" h="113">
                        <a:moveTo>
                          <a:pt x="133" y="69"/>
                        </a:moveTo>
                        <a:cubicBezTo>
                          <a:pt x="131" y="38"/>
                          <a:pt x="113" y="12"/>
                          <a:pt x="87" y="0"/>
                        </a:cubicBezTo>
                        <a:cubicBezTo>
                          <a:pt x="53" y="92"/>
                          <a:pt x="53" y="92"/>
                          <a:pt x="53" y="92"/>
                        </a:cubicBezTo>
                        <a:cubicBezTo>
                          <a:pt x="20" y="0"/>
                          <a:pt x="20" y="0"/>
                          <a:pt x="20" y="0"/>
                        </a:cubicBezTo>
                        <a:cubicBezTo>
                          <a:pt x="13" y="4"/>
                          <a:pt x="6" y="8"/>
                          <a:pt x="0" y="13"/>
                        </a:cubicBezTo>
                        <a:cubicBezTo>
                          <a:pt x="9" y="20"/>
                          <a:pt x="16" y="28"/>
                          <a:pt x="22" y="37"/>
                        </a:cubicBezTo>
                        <a:cubicBezTo>
                          <a:pt x="34" y="55"/>
                          <a:pt x="41" y="75"/>
                          <a:pt x="43" y="96"/>
                        </a:cubicBezTo>
                        <a:cubicBezTo>
                          <a:pt x="43" y="97"/>
                          <a:pt x="43" y="98"/>
                          <a:pt x="43" y="99"/>
                        </a:cubicBezTo>
                        <a:cubicBezTo>
                          <a:pt x="43" y="100"/>
                          <a:pt x="43" y="100"/>
                          <a:pt x="43" y="100"/>
                        </a:cubicBezTo>
                        <a:cubicBezTo>
                          <a:pt x="43" y="100"/>
                          <a:pt x="43" y="100"/>
                          <a:pt x="43" y="100"/>
                        </a:cubicBezTo>
                        <a:cubicBezTo>
                          <a:pt x="43" y="104"/>
                          <a:pt x="41" y="108"/>
                          <a:pt x="40" y="112"/>
                        </a:cubicBezTo>
                        <a:cubicBezTo>
                          <a:pt x="44" y="112"/>
                          <a:pt x="49" y="113"/>
                          <a:pt x="53" y="113"/>
                        </a:cubicBezTo>
                        <a:cubicBezTo>
                          <a:pt x="97" y="112"/>
                          <a:pt x="132" y="90"/>
                          <a:pt x="133" y="71"/>
                        </a:cubicBezTo>
                        <a:cubicBezTo>
                          <a:pt x="133" y="71"/>
                          <a:pt x="133" y="71"/>
                          <a:pt x="133" y="70"/>
                        </a:cubicBezTo>
                        <a:cubicBezTo>
                          <a:pt x="133" y="70"/>
                          <a:pt x="133" y="69"/>
                          <a:pt x="133" y="69"/>
                        </a:cubicBez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grpSp>
          </p:grpSp>
        </p:grpSp>
        <p:grpSp>
          <p:nvGrpSpPr>
            <p:cNvPr id="71" name="组合 70"/>
            <p:cNvGrpSpPr/>
            <p:nvPr/>
          </p:nvGrpSpPr>
          <p:grpSpPr>
            <a:xfrm>
              <a:off x="6244" y="2601"/>
              <a:ext cx="1081" cy="1094"/>
              <a:chOff x="5237226" y="2582137"/>
              <a:chExt cx="914912" cy="926470"/>
            </a:xfrm>
            <a:solidFill>
              <a:schemeClr val="bg1"/>
            </a:solidFill>
          </p:grpSpPr>
          <p:sp>
            <p:nvSpPr>
              <p:cNvPr id="63" name="Freeform 1812"/>
              <p:cNvSpPr/>
              <p:nvPr/>
            </p:nvSpPr>
            <p:spPr>
              <a:xfrm>
                <a:off x="5237226" y="2582137"/>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rgbClr val="1B4367"/>
              </a:solidFill>
              <a:ln w="9525">
                <a:solidFill>
                  <a:schemeClr val="bg1"/>
                </a:solidFill>
              </a:ln>
            </p:spPr>
            <p:txBody>
              <a:bodyPr/>
              <a:p>
                <a:endParaRPr lang="zh-CN" altLang="en-US">
                  <a:latin typeface="微软雅黑" panose="020B0503020204020204" charset="-122"/>
                  <a:ea typeface="微软雅黑" panose="020B0503020204020204" charset="-122"/>
                  <a:cs typeface="+mn-ea"/>
                  <a:sym typeface="+mn-lt"/>
                </a:endParaRPr>
              </a:p>
            </p:txBody>
          </p:sp>
          <p:grpSp>
            <p:nvGrpSpPr>
              <p:cNvPr id="27" name="组合 26"/>
              <p:cNvGrpSpPr/>
              <p:nvPr/>
            </p:nvGrpSpPr>
            <p:grpSpPr>
              <a:xfrm>
                <a:off x="5443702" y="2786512"/>
                <a:ext cx="478851" cy="491868"/>
                <a:chOff x="5572126" y="3962401"/>
                <a:chExt cx="525463" cy="539750"/>
              </a:xfrm>
              <a:grpFill/>
            </p:grpSpPr>
            <p:sp>
              <p:nvSpPr>
                <p:cNvPr id="33" name="Freeform 26"/>
                <p:cNvSpPr>
                  <a:spLocks noEditPoints="1"/>
                </p:cNvSpPr>
                <p:nvPr/>
              </p:nvSpPr>
              <p:spPr bwMode="auto">
                <a:xfrm>
                  <a:off x="5572126" y="4130676"/>
                  <a:ext cx="371475" cy="371475"/>
                </a:xfrm>
                <a:custGeom>
                  <a:avLst/>
                  <a:gdLst>
                    <a:gd name="T0" fmla="*/ 258 w 258"/>
                    <a:gd name="T1" fmla="*/ 156 h 259"/>
                    <a:gd name="T2" fmla="*/ 258 w 258"/>
                    <a:gd name="T3" fmla="*/ 104 h 259"/>
                    <a:gd name="T4" fmla="*/ 239 w 258"/>
                    <a:gd name="T5" fmla="*/ 94 h 259"/>
                    <a:gd name="T6" fmla="*/ 232 w 258"/>
                    <a:gd name="T7" fmla="*/ 78 h 259"/>
                    <a:gd name="T8" fmla="*/ 239 w 258"/>
                    <a:gd name="T9" fmla="*/ 57 h 259"/>
                    <a:gd name="T10" fmla="*/ 202 w 258"/>
                    <a:gd name="T11" fmla="*/ 20 h 259"/>
                    <a:gd name="T12" fmla="*/ 180 w 258"/>
                    <a:gd name="T13" fmla="*/ 27 h 259"/>
                    <a:gd name="T14" fmla="*/ 166 w 258"/>
                    <a:gd name="T15" fmla="*/ 21 h 259"/>
                    <a:gd name="T16" fmla="*/ 155 w 258"/>
                    <a:gd name="T17" fmla="*/ 0 h 259"/>
                    <a:gd name="T18" fmla="*/ 103 w 258"/>
                    <a:gd name="T19" fmla="*/ 0 h 259"/>
                    <a:gd name="T20" fmla="*/ 92 w 258"/>
                    <a:gd name="T21" fmla="*/ 21 h 259"/>
                    <a:gd name="T22" fmla="*/ 79 w 258"/>
                    <a:gd name="T23" fmla="*/ 26 h 259"/>
                    <a:gd name="T24" fmla="*/ 56 w 258"/>
                    <a:gd name="T25" fmla="*/ 19 h 259"/>
                    <a:gd name="T26" fmla="*/ 19 w 258"/>
                    <a:gd name="T27" fmla="*/ 56 h 259"/>
                    <a:gd name="T28" fmla="*/ 26 w 258"/>
                    <a:gd name="T29" fmla="*/ 79 h 259"/>
                    <a:gd name="T30" fmla="*/ 21 w 258"/>
                    <a:gd name="T31" fmla="*/ 92 h 259"/>
                    <a:gd name="T32" fmla="*/ 0 w 258"/>
                    <a:gd name="T33" fmla="*/ 103 h 259"/>
                    <a:gd name="T34" fmla="*/ 0 w 258"/>
                    <a:gd name="T35" fmla="*/ 155 h 259"/>
                    <a:gd name="T36" fmla="*/ 20 w 258"/>
                    <a:gd name="T37" fmla="*/ 166 h 259"/>
                    <a:gd name="T38" fmla="*/ 26 w 258"/>
                    <a:gd name="T39" fmla="*/ 180 h 259"/>
                    <a:gd name="T40" fmla="*/ 19 w 258"/>
                    <a:gd name="T41" fmla="*/ 202 h 259"/>
                    <a:gd name="T42" fmla="*/ 56 w 258"/>
                    <a:gd name="T43" fmla="*/ 239 h 259"/>
                    <a:gd name="T44" fmla="*/ 76 w 258"/>
                    <a:gd name="T45" fmla="*/ 233 h 259"/>
                    <a:gd name="T46" fmla="*/ 92 w 258"/>
                    <a:gd name="T47" fmla="*/ 240 h 259"/>
                    <a:gd name="T48" fmla="*/ 102 w 258"/>
                    <a:gd name="T49" fmla="*/ 259 h 259"/>
                    <a:gd name="T50" fmla="*/ 155 w 258"/>
                    <a:gd name="T51" fmla="*/ 259 h 259"/>
                    <a:gd name="T52" fmla="*/ 164 w 258"/>
                    <a:gd name="T53" fmla="*/ 240 h 259"/>
                    <a:gd name="T54" fmla="*/ 181 w 258"/>
                    <a:gd name="T55" fmla="*/ 233 h 259"/>
                    <a:gd name="T56" fmla="*/ 201 w 258"/>
                    <a:gd name="T57" fmla="*/ 240 h 259"/>
                    <a:gd name="T58" fmla="*/ 238 w 258"/>
                    <a:gd name="T59" fmla="*/ 202 h 259"/>
                    <a:gd name="T60" fmla="*/ 232 w 258"/>
                    <a:gd name="T61" fmla="*/ 183 h 259"/>
                    <a:gd name="T62" fmla="*/ 239 w 258"/>
                    <a:gd name="T63" fmla="*/ 166 h 259"/>
                    <a:gd name="T64" fmla="*/ 258 w 258"/>
                    <a:gd name="T65" fmla="*/ 156 h 259"/>
                    <a:gd name="T66" fmla="*/ 187 w 258"/>
                    <a:gd name="T67" fmla="*/ 130 h 259"/>
                    <a:gd name="T68" fmla="*/ 130 w 258"/>
                    <a:gd name="T69" fmla="*/ 188 h 259"/>
                    <a:gd name="T70" fmla="*/ 71 w 258"/>
                    <a:gd name="T71" fmla="*/ 130 h 259"/>
                    <a:gd name="T72" fmla="*/ 130 w 258"/>
                    <a:gd name="T73" fmla="*/ 72 h 259"/>
                    <a:gd name="T74" fmla="*/ 187 w 258"/>
                    <a:gd name="T75" fmla="*/ 13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8" h="259">
                      <a:moveTo>
                        <a:pt x="258" y="156"/>
                      </a:moveTo>
                      <a:cubicBezTo>
                        <a:pt x="258" y="104"/>
                        <a:pt x="258" y="104"/>
                        <a:pt x="258" y="104"/>
                      </a:cubicBezTo>
                      <a:cubicBezTo>
                        <a:pt x="239" y="94"/>
                        <a:pt x="239" y="94"/>
                        <a:pt x="239" y="94"/>
                      </a:cubicBezTo>
                      <a:cubicBezTo>
                        <a:pt x="237" y="88"/>
                        <a:pt x="235" y="83"/>
                        <a:pt x="232" y="78"/>
                      </a:cubicBezTo>
                      <a:cubicBezTo>
                        <a:pt x="239" y="57"/>
                        <a:pt x="239" y="57"/>
                        <a:pt x="239" y="57"/>
                      </a:cubicBezTo>
                      <a:cubicBezTo>
                        <a:pt x="202" y="20"/>
                        <a:pt x="202" y="20"/>
                        <a:pt x="202" y="20"/>
                      </a:cubicBezTo>
                      <a:cubicBezTo>
                        <a:pt x="180" y="27"/>
                        <a:pt x="180" y="27"/>
                        <a:pt x="180" y="27"/>
                      </a:cubicBezTo>
                      <a:cubicBezTo>
                        <a:pt x="175" y="25"/>
                        <a:pt x="171" y="23"/>
                        <a:pt x="166" y="21"/>
                      </a:cubicBezTo>
                      <a:cubicBezTo>
                        <a:pt x="155" y="0"/>
                        <a:pt x="155" y="0"/>
                        <a:pt x="155" y="0"/>
                      </a:cubicBezTo>
                      <a:cubicBezTo>
                        <a:pt x="103" y="0"/>
                        <a:pt x="103" y="0"/>
                        <a:pt x="103" y="0"/>
                      </a:cubicBezTo>
                      <a:cubicBezTo>
                        <a:pt x="92" y="21"/>
                        <a:pt x="92" y="21"/>
                        <a:pt x="92" y="21"/>
                      </a:cubicBezTo>
                      <a:cubicBezTo>
                        <a:pt x="88" y="23"/>
                        <a:pt x="83" y="25"/>
                        <a:pt x="79" y="26"/>
                      </a:cubicBezTo>
                      <a:cubicBezTo>
                        <a:pt x="56" y="19"/>
                        <a:pt x="56" y="19"/>
                        <a:pt x="56" y="19"/>
                      </a:cubicBezTo>
                      <a:cubicBezTo>
                        <a:pt x="19" y="56"/>
                        <a:pt x="19" y="56"/>
                        <a:pt x="19" y="56"/>
                      </a:cubicBezTo>
                      <a:cubicBezTo>
                        <a:pt x="26" y="79"/>
                        <a:pt x="26" y="79"/>
                        <a:pt x="26" y="79"/>
                      </a:cubicBezTo>
                      <a:cubicBezTo>
                        <a:pt x="24" y="83"/>
                        <a:pt x="22" y="87"/>
                        <a:pt x="21" y="92"/>
                      </a:cubicBezTo>
                      <a:cubicBezTo>
                        <a:pt x="0" y="103"/>
                        <a:pt x="0" y="103"/>
                        <a:pt x="0" y="103"/>
                      </a:cubicBezTo>
                      <a:cubicBezTo>
                        <a:pt x="0" y="155"/>
                        <a:pt x="0" y="155"/>
                        <a:pt x="0" y="155"/>
                      </a:cubicBezTo>
                      <a:cubicBezTo>
                        <a:pt x="20" y="166"/>
                        <a:pt x="20" y="166"/>
                        <a:pt x="20" y="166"/>
                      </a:cubicBezTo>
                      <a:cubicBezTo>
                        <a:pt x="21" y="171"/>
                        <a:pt x="23" y="176"/>
                        <a:pt x="26" y="180"/>
                      </a:cubicBezTo>
                      <a:cubicBezTo>
                        <a:pt x="19" y="202"/>
                        <a:pt x="19" y="202"/>
                        <a:pt x="19" y="202"/>
                      </a:cubicBezTo>
                      <a:cubicBezTo>
                        <a:pt x="56" y="239"/>
                        <a:pt x="56" y="239"/>
                        <a:pt x="56" y="239"/>
                      </a:cubicBezTo>
                      <a:cubicBezTo>
                        <a:pt x="76" y="233"/>
                        <a:pt x="76" y="233"/>
                        <a:pt x="76" y="233"/>
                      </a:cubicBezTo>
                      <a:cubicBezTo>
                        <a:pt x="81" y="235"/>
                        <a:pt x="87" y="238"/>
                        <a:pt x="92" y="240"/>
                      </a:cubicBezTo>
                      <a:cubicBezTo>
                        <a:pt x="102" y="259"/>
                        <a:pt x="102" y="259"/>
                        <a:pt x="102" y="259"/>
                      </a:cubicBezTo>
                      <a:cubicBezTo>
                        <a:pt x="155" y="259"/>
                        <a:pt x="155" y="259"/>
                        <a:pt x="155" y="259"/>
                      </a:cubicBezTo>
                      <a:cubicBezTo>
                        <a:pt x="164" y="240"/>
                        <a:pt x="164" y="240"/>
                        <a:pt x="164" y="240"/>
                      </a:cubicBezTo>
                      <a:cubicBezTo>
                        <a:pt x="170" y="239"/>
                        <a:pt x="176" y="236"/>
                        <a:pt x="181" y="233"/>
                      </a:cubicBezTo>
                      <a:cubicBezTo>
                        <a:pt x="201" y="240"/>
                        <a:pt x="201" y="240"/>
                        <a:pt x="201" y="240"/>
                      </a:cubicBezTo>
                      <a:cubicBezTo>
                        <a:pt x="238" y="202"/>
                        <a:pt x="238" y="202"/>
                        <a:pt x="238" y="202"/>
                      </a:cubicBezTo>
                      <a:cubicBezTo>
                        <a:pt x="232" y="183"/>
                        <a:pt x="232" y="183"/>
                        <a:pt x="232" y="183"/>
                      </a:cubicBezTo>
                      <a:cubicBezTo>
                        <a:pt x="235" y="177"/>
                        <a:pt x="237" y="172"/>
                        <a:pt x="239" y="166"/>
                      </a:cubicBezTo>
                      <a:lnTo>
                        <a:pt x="258" y="156"/>
                      </a:lnTo>
                      <a:close/>
                      <a:moveTo>
                        <a:pt x="187" y="130"/>
                      </a:moveTo>
                      <a:cubicBezTo>
                        <a:pt x="187" y="162"/>
                        <a:pt x="161" y="188"/>
                        <a:pt x="130" y="188"/>
                      </a:cubicBezTo>
                      <a:cubicBezTo>
                        <a:pt x="97" y="188"/>
                        <a:pt x="71" y="162"/>
                        <a:pt x="71" y="130"/>
                      </a:cubicBezTo>
                      <a:cubicBezTo>
                        <a:pt x="71" y="98"/>
                        <a:pt x="97" y="72"/>
                        <a:pt x="130" y="72"/>
                      </a:cubicBezTo>
                      <a:cubicBezTo>
                        <a:pt x="161" y="72"/>
                        <a:pt x="187" y="98"/>
                        <a:pt x="187" y="130"/>
                      </a:cubicBez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a:defRPr/>
                  </a:pPr>
                  <a:endParaRPr lang="zh-CN" altLang="en-US">
                    <a:latin typeface="微软雅黑" panose="020B0503020204020204" charset="-122"/>
                    <a:ea typeface="微软雅黑" panose="020B0503020204020204" charset="-122"/>
                    <a:cs typeface="+mn-ea"/>
                    <a:sym typeface="+mn-lt"/>
                  </a:endParaRPr>
                </a:p>
              </p:txBody>
            </p:sp>
            <p:sp>
              <p:nvSpPr>
                <p:cNvPr id="34" name="Freeform 27"/>
                <p:cNvSpPr>
                  <a:spLocks noEditPoints="1"/>
                </p:cNvSpPr>
                <p:nvPr/>
              </p:nvSpPr>
              <p:spPr bwMode="auto">
                <a:xfrm>
                  <a:off x="5818189" y="3962401"/>
                  <a:ext cx="192088" cy="188913"/>
                </a:xfrm>
                <a:custGeom>
                  <a:avLst/>
                  <a:gdLst>
                    <a:gd name="T0" fmla="*/ 133 w 133"/>
                    <a:gd name="T1" fmla="*/ 80 h 132"/>
                    <a:gd name="T2" fmla="*/ 133 w 133"/>
                    <a:gd name="T3" fmla="*/ 53 h 132"/>
                    <a:gd name="T4" fmla="*/ 123 w 133"/>
                    <a:gd name="T5" fmla="*/ 48 h 132"/>
                    <a:gd name="T6" fmla="*/ 120 w 133"/>
                    <a:gd name="T7" fmla="*/ 40 h 132"/>
                    <a:gd name="T8" fmla="*/ 123 w 133"/>
                    <a:gd name="T9" fmla="*/ 29 h 132"/>
                    <a:gd name="T10" fmla="*/ 104 w 133"/>
                    <a:gd name="T11" fmla="*/ 9 h 132"/>
                    <a:gd name="T12" fmla="*/ 93 w 133"/>
                    <a:gd name="T13" fmla="*/ 13 h 132"/>
                    <a:gd name="T14" fmla="*/ 86 w 133"/>
                    <a:gd name="T15" fmla="*/ 10 h 132"/>
                    <a:gd name="T16" fmla="*/ 80 w 133"/>
                    <a:gd name="T17" fmla="*/ 0 h 132"/>
                    <a:gd name="T18" fmla="*/ 53 w 133"/>
                    <a:gd name="T19" fmla="*/ 0 h 132"/>
                    <a:gd name="T20" fmla="*/ 48 w 133"/>
                    <a:gd name="T21" fmla="*/ 10 h 132"/>
                    <a:gd name="T22" fmla="*/ 41 w 133"/>
                    <a:gd name="T23" fmla="*/ 13 h 132"/>
                    <a:gd name="T24" fmla="*/ 29 w 133"/>
                    <a:gd name="T25" fmla="*/ 9 h 132"/>
                    <a:gd name="T26" fmla="*/ 10 w 133"/>
                    <a:gd name="T27" fmla="*/ 28 h 132"/>
                    <a:gd name="T28" fmla="*/ 14 w 133"/>
                    <a:gd name="T29" fmla="*/ 40 h 132"/>
                    <a:gd name="T30" fmla="*/ 11 w 133"/>
                    <a:gd name="T31" fmla="*/ 47 h 132"/>
                    <a:gd name="T32" fmla="*/ 0 w 133"/>
                    <a:gd name="T33" fmla="*/ 52 h 132"/>
                    <a:gd name="T34" fmla="*/ 0 w 133"/>
                    <a:gd name="T35" fmla="*/ 79 h 132"/>
                    <a:gd name="T36" fmla="*/ 11 w 133"/>
                    <a:gd name="T37" fmla="*/ 85 h 132"/>
                    <a:gd name="T38" fmla="*/ 13 w 133"/>
                    <a:gd name="T39" fmla="*/ 92 h 132"/>
                    <a:gd name="T40" fmla="*/ 10 w 133"/>
                    <a:gd name="T41" fmla="*/ 103 h 132"/>
                    <a:gd name="T42" fmla="*/ 29 w 133"/>
                    <a:gd name="T43" fmla="*/ 122 h 132"/>
                    <a:gd name="T44" fmla="*/ 39 w 133"/>
                    <a:gd name="T45" fmla="*/ 119 h 132"/>
                    <a:gd name="T46" fmla="*/ 48 w 133"/>
                    <a:gd name="T47" fmla="*/ 122 h 132"/>
                    <a:gd name="T48" fmla="*/ 53 w 133"/>
                    <a:gd name="T49" fmla="*/ 132 h 132"/>
                    <a:gd name="T50" fmla="*/ 80 w 133"/>
                    <a:gd name="T51" fmla="*/ 132 h 132"/>
                    <a:gd name="T52" fmla="*/ 85 w 133"/>
                    <a:gd name="T53" fmla="*/ 123 h 132"/>
                    <a:gd name="T54" fmla="*/ 94 w 133"/>
                    <a:gd name="T55" fmla="*/ 119 h 132"/>
                    <a:gd name="T56" fmla="*/ 104 w 133"/>
                    <a:gd name="T57" fmla="*/ 122 h 132"/>
                    <a:gd name="T58" fmla="*/ 123 w 133"/>
                    <a:gd name="T59" fmla="*/ 103 h 132"/>
                    <a:gd name="T60" fmla="*/ 120 w 133"/>
                    <a:gd name="T61" fmla="*/ 93 h 132"/>
                    <a:gd name="T62" fmla="*/ 123 w 133"/>
                    <a:gd name="T63" fmla="*/ 85 h 132"/>
                    <a:gd name="T64" fmla="*/ 133 w 133"/>
                    <a:gd name="T65" fmla="*/ 80 h 132"/>
                    <a:gd name="T66" fmla="*/ 97 w 133"/>
                    <a:gd name="T67" fmla="*/ 66 h 132"/>
                    <a:gd name="T68" fmla="*/ 67 w 133"/>
                    <a:gd name="T69" fmla="*/ 96 h 132"/>
                    <a:gd name="T70" fmla="*/ 37 w 133"/>
                    <a:gd name="T71" fmla="*/ 66 h 132"/>
                    <a:gd name="T72" fmla="*/ 67 w 133"/>
                    <a:gd name="T73" fmla="*/ 37 h 132"/>
                    <a:gd name="T74" fmla="*/ 97 w 133"/>
                    <a:gd name="T75" fmla="*/ 6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3" h="132">
                      <a:moveTo>
                        <a:pt x="133" y="80"/>
                      </a:moveTo>
                      <a:cubicBezTo>
                        <a:pt x="133" y="53"/>
                        <a:pt x="133" y="53"/>
                        <a:pt x="133" y="53"/>
                      </a:cubicBezTo>
                      <a:cubicBezTo>
                        <a:pt x="123" y="48"/>
                        <a:pt x="123" y="48"/>
                        <a:pt x="123" y="48"/>
                      </a:cubicBezTo>
                      <a:cubicBezTo>
                        <a:pt x="122" y="45"/>
                        <a:pt x="121" y="42"/>
                        <a:pt x="120" y="40"/>
                      </a:cubicBezTo>
                      <a:cubicBezTo>
                        <a:pt x="123" y="29"/>
                        <a:pt x="123" y="29"/>
                        <a:pt x="123" y="29"/>
                      </a:cubicBezTo>
                      <a:cubicBezTo>
                        <a:pt x="104" y="9"/>
                        <a:pt x="104" y="9"/>
                        <a:pt x="104" y="9"/>
                      </a:cubicBezTo>
                      <a:cubicBezTo>
                        <a:pt x="93" y="13"/>
                        <a:pt x="93" y="13"/>
                        <a:pt x="93" y="13"/>
                      </a:cubicBezTo>
                      <a:cubicBezTo>
                        <a:pt x="91" y="12"/>
                        <a:pt x="88" y="11"/>
                        <a:pt x="86" y="10"/>
                      </a:cubicBezTo>
                      <a:cubicBezTo>
                        <a:pt x="80" y="0"/>
                        <a:pt x="80" y="0"/>
                        <a:pt x="80" y="0"/>
                      </a:cubicBezTo>
                      <a:cubicBezTo>
                        <a:pt x="53" y="0"/>
                        <a:pt x="53" y="0"/>
                        <a:pt x="53" y="0"/>
                      </a:cubicBezTo>
                      <a:cubicBezTo>
                        <a:pt x="48" y="10"/>
                        <a:pt x="48" y="10"/>
                        <a:pt x="48" y="10"/>
                      </a:cubicBezTo>
                      <a:cubicBezTo>
                        <a:pt x="46" y="11"/>
                        <a:pt x="43" y="12"/>
                        <a:pt x="41" y="13"/>
                      </a:cubicBezTo>
                      <a:cubicBezTo>
                        <a:pt x="29" y="9"/>
                        <a:pt x="29" y="9"/>
                        <a:pt x="29" y="9"/>
                      </a:cubicBezTo>
                      <a:cubicBezTo>
                        <a:pt x="10" y="28"/>
                        <a:pt x="10" y="28"/>
                        <a:pt x="10" y="28"/>
                      </a:cubicBezTo>
                      <a:cubicBezTo>
                        <a:pt x="14" y="40"/>
                        <a:pt x="14" y="40"/>
                        <a:pt x="14" y="40"/>
                      </a:cubicBezTo>
                      <a:cubicBezTo>
                        <a:pt x="13" y="42"/>
                        <a:pt x="12" y="44"/>
                        <a:pt x="11" y="47"/>
                      </a:cubicBezTo>
                      <a:cubicBezTo>
                        <a:pt x="0" y="52"/>
                        <a:pt x="0" y="52"/>
                        <a:pt x="0" y="52"/>
                      </a:cubicBezTo>
                      <a:cubicBezTo>
                        <a:pt x="0" y="79"/>
                        <a:pt x="0" y="79"/>
                        <a:pt x="0" y="79"/>
                      </a:cubicBezTo>
                      <a:cubicBezTo>
                        <a:pt x="11" y="85"/>
                        <a:pt x="11" y="85"/>
                        <a:pt x="11" y="85"/>
                      </a:cubicBezTo>
                      <a:cubicBezTo>
                        <a:pt x="11" y="87"/>
                        <a:pt x="12" y="90"/>
                        <a:pt x="13" y="92"/>
                      </a:cubicBezTo>
                      <a:cubicBezTo>
                        <a:pt x="10" y="103"/>
                        <a:pt x="10" y="103"/>
                        <a:pt x="10" y="103"/>
                      </a:cubicBezTo>
                      <a:cubicBezTo>
                        <a:pt x="29" y="122"/>
                        <a:pt x="29" y="122"/>
                        <a:pt x="29" y="122"/>
                      </a:cubicBezTo>
                      <a:cubicBezTo>
                        <a:pt x="39" y="119"/>
                        <a:pt x="39" y="119"/>
                        <a:pt x="39" y="119"/>
                      </a:cubicBezTo>
                      <a:cubicBezTo>
                        <a:pt x="42" y="120"/>
                        <a:pt x="45" y="122"/>
                        <a:pt x="48" y="122"/>
                      </a:cubicBezTo>
                      <a:cubicBezTo>
                        <a:pt x="53" y="132"/>
                        <a:pt x="53" y="132"/>
                        <a:pt x="53" y="132"/>
                      </a:cubicBezTo>
                      <a:cubicBezTo>
                        <a:pt x="80" y="132"/>
                        <a:pt x="80" y="132"/>
                        <a:pt x="80" y="132"/>
                      </a:cubicBezTo>
                      <a:cubicBezTo>
                        <a:pt x="85" y="123"/>
                        <a:pt x="85" y="123"/>
                        <a:pt x="85" y="123"/>
                      </a:cubicBezTo>
                      <a:cubicBezTo>
                        <a:pt x="88" y="122"/>
                        <a:pt x="91" y="121"/>
                        <a:pt x="94" y="119"/>
                      </a:cubicBezTo>
                      <a:cubicBezTo>
                        <a:pt x="104" y="122"/>
                        <a:pt x="104" y="122"/>
                        <a:pt x="104" y="122"/>
                      </a:cubicBezTo>
                      <a:cubicBezTo>
                        <a:pt x="123" y="103"/>
                        <a:pt x="123" y="103"/>
                        <a:pt x="123" y="103"/>
                      </a:cubicBezTo>
                      <a:cubicBezTo>
                        <a:pt x="120" y="93"/>
                        <a:pt x="120" y="93"/>
                        <a:pt x="120" y="93"/>
                      </a:cubicBezTo>
                      <a:cubicBezTo>
                        <a:pt x="121" y="90"/>
                        <a:pt x="122" y="88"/>
                        <a:pt x="123" y="85"/>
                      </a:cubicBezTo>
                      <a:lnTo>
                        <a:pt x="133" y="80"/>
                      </a:lnTo>
                      <a:close/>
                      <a:moveTo>
                        <a:pt x="97" y="66"/>
                      </a:moveTo>
                      <a:cubicBezTo>
                        <a:pt x="97" y="83"/>
                        <a:pt x="83" y="96"/>
                        <a:pt x="67" y="96"/>
                      </a:cubicBezTo>
                      <a:cubicBezTo>
                        <a:pt x="50" y="96"/>
                        <a:pt x="37" y="83"/>
                        <a:pt x="37" y="66"/>
                      </a:cubicBezTo>
                      <a:cubicBezTo>
                        <a:pt x="37" y="50"/>
                        <a:pt x="50" y="37"/>
                        <a:pt x="67" y="37"/>
                      </a:cubicBezTo>
                      <a:cubicBezTo>
                        <a:pt x="83" y="37"/>
                        <a:pt x="97" y="50"/>
                        <a:pt x="97" y="66"/>
                      </a:cubicBez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a:defRPr/>
                  </a:pPr>
                  <a:endParaRPr lang="zh-CN" altLang="en-US">
                    <a:latin typeface="微软雅黑" panose="020B0503020204020204" charset="-122"/>
                    <a:ea typeface="微软雅黑" panose="020B0503020204020204" charset="-122"/>
                    <a:cs typeface="+mn-ea"/>
                    <a:sym typeface="+mn-lt"/>
                  </a:endParaRPr>
                </a:p>
              </p:txBody>
            </p:sp>
            <p:sp>
              <p:nvSpPr>
                <p:cNvPr id="35" name="Freeform 28"/>
                <p:cNvSpPr>
                  <a:spLocks noEditPoints="1"/>
                </p:cNvSpPr>
                <p:nvPr/>
              </p:nvSpPr>
              <p:spPr bwMode="auto">
                <a:xfrm>
                  <a:off x="5942014" y="4138613"/>
                  <a:ext cx="155575" cy="155575"/>
                </a:xfrm>
                <a:custGeom>
                  <a:avLst/>
                  <a:gdLst>
                    <a:gd name="T0" fmla="*/ 108 w 108"/>
                    <a:gd name="T1" fmla="*/ 65 h 108"/>
                    <a:gd name="T2" fmla="*/ 108 w 108"/>
                    <a:gd name="T3" fmla="*/ 43 h 108"/>
                    <a:gd name="T4" fmla="*/ 100 w 108"/>
                    <a:gd name="T5" fmla="*/ 39 h 108"/>
                    <a:gd name="T6" fmla="*/ 97 w 108"/>
                    <a:gd name="T7" fmla="*/ 33 h 108"/>
                    <a:gd name="T8" fmla="*/ 100 w 108"/>
                    <a:gd name="T9" fmla="*/ 24 h 108"/>
                    <a:gd name="T10" fmla="*/ 84 w 108"/>
                    <a:gd name="T11" fmla="*/ 8 h 108"/>
                    <a:gd name="T12" fmla="*/ 75 w 108"/>
                    <a:gd name="T13" fmla="*/ 11 h 108"/>
                    <a:gd name="T14" fmla="*/ 70 w 108"/>
                    <a:gd name="T15" fmla="*/ 9 h 108"/>
                    <a:gd name="T16" fmla="*/ 65 w 108"/>
                    <a:gd name="T17" fmla="*/ 0 h 108"/>
                    <a:gd name="T18" fmla="*/ 43 w 108"/>
                    <a:gd name="T19" fmla="*/ 0 h 108"/>
                    <a:gd name="T20" fmla="*/ 39 w 108"/>
                    <a:gd name="T21" fmla="*/ 9 h 108"/>
                    <a:gd name="T22" fmla="*/ 33 w 108"/>
                    <a:gd name="T23" fmla="*/ 11 h 108"/>
                    <a:gd name="T24" fmla="*/ 24 w 108"/>
                    <a:gd name="T25" fmla="*/ 8 h 108"/>
                    <a:gd name="T26" fmla="*/ 8 w 108"/>
                    <a:gd name="T27" fmla="*/ 24 h 108"/>
                    <a:gd name="T28" fmla="*/ 11 w 108"/>
                    <a:gd name="T29" fmla="*/ 33 h 108"/>
                    <a:gd name="T30" fmla="*/ 9 w 108"/>
                    <a:gd name="T31" fmla="*/ 39 h 108"/>
                    <a:gd name="T32" fmla="*/ 0 w 108"/>
                    <a:gd name="T33" fmla="*/ 43 h 108"/>
                    <a:gd name="T34" fmla="*/ 0 w 108"/>
                    <a:gd name="T35" fmla="*/ 65 h 108"/>
                    <a:gd name="T36" fmla="*/ 8 w 108"/>
                    <a:gd name="T37" fmla="*/ 69 h 108"/>
                    <a:gd name="T38" fmla="*/ 11 w 108"/>
                    <a:gd name="T39" fmla="*/ 76 h 108"/>
                    <a:gd name="T40" fmla="*/ 8 w 108"/>
                    <a:gd name="T41" fmla="*/ 84 h 108"/>
                    <a:gd name="T42" fmla="*/ 23 w 108"/>
                    <a:gd name="T43" fmla="*/ 100 h 108"/>
                    <a:gd name="T44" fmla="*/ 32 w 108"/>
                    <a:gd name="T45" fmla="*/ 97 h 108"/>
                    <a:gd name="T46" fmla="*/ 39 w 108"/>
                    <a:gd name="T47" fmla="*/ 100 h 108"/>
                    <a:gd name="T48" fmla="*/ 43 w 108"/>
                    <a:gd name="T49" fmla="*/ 108 h 108"/>
                    <a:gd name="T50" fmla="*/ 65 w 108"/>
                    <a:gd name="T51" fmla="*/ 108 h 108"/>
                    <a:gd name="T52" fmla="*/ 69 w 108"/>
                    <a:gd name="T53" fmla="*/ 100 h 108"/>
                    <a:gd name="T54" fmla="*/ 76 w 108"/>
                    <a:gd name="T55" fmla="*/ 98 h 108"/>
                    <a:gd name="T56" fmla="*/ 84 w 108"/>
                    <a:gd name="T57" fmla="*/ 100 h 108"/>
                    <a:gd name="T58" fmla="*/ 100 w 108"/>
                    <a:gd name="T59" fmla="*/ 85 h 108"/>
                    <a:gd name="T60" fmla="*/ 97 w 108"/>
                    <a:gd name="T61" fmla="*/ 76 h 108"/>
                    <a:gd name="T62" fmla="*/ 100 w 108"/>
                    <a:gd name="T63" fmla="*/ 69 h 108"/>
                    <a:gd name="T64" fmla="*/ 108 w 108"/>
                    <a:gd name="T65" fmla="*/ 65 h 108"/>
                    <a:gd name="T66" fmla="*/ 78 w 108"/>
                    <a:gd name="T67" fmla="*/ 54 h 108"/>
                    <a:gd name="T68" fmla="*/ 54 w 108"/>
                    <a:gd name="T69" fmla="*/ 79 h 108"/>
                    <a:gd name="T70" fmla="*/ 30 w 108"/>
                    <a:gd name="T71" fmla="*/ 54 h 108"/>
                    <a:gd name="T72" fmla="*/ 54 w 108"/>
                    <a:gd name="T73" fmla="*/ 30 h 108"/>
                    <a:gd name="T74" fmla="*/ 78 w 108"/>
                    <a:gd name="T75"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108">
                      <a:moveTo>
                        <a:pt x="108" y="65"/>
                      </a:moveTo>
                      <a:cubicBezTo>
                        <a:pt x="108" y="43"/>
                        <a:pt x="108" y="43"/>
                        <a:pt x="108" y="43"/>
                      </a:cubicBezTo>
                      <a:cubicBezTo>
                        <a:pt x="100" y="39"/>
                        <a:pt x="100" y="39"/>
                        <a:pt x="100" y="39"/>
                      </a:cubicBezTo>
                      <a:cubicBezTo>
                        <a:pt x="99" y="37"/>
                        <a:pt x="98" y="35"/>
                        <a:pt x="97" y="33"/>
                      </a:cubicBezTo>
                      <a:cubicBezTo>
                        <a:pt x="100" y="24"/>
                        <a:pt x="100" y="24"/>
                        <a:pt x="100" y="24"/>
                      </a:cubicBezTo>
                      <a:cubicBezTo>
                        <a:pt x="84" y="8"/>
                        <a:pt x="84" y="8"/>
                        <a:pt x="84" y="8"/>
                      </a:cubicBezTo>
                      <a:cubicBezTo>
                        <a:pt x="75" y="11"/>
                        <a:pt x="75" y="11"/>
                        <a:pt x="75" y="11"/>
                      </a:cubicBezTo>
                      <a:cubicBezTo>
                        <a:pt x="73" y="10"/>
                        <a:pt x="72" y="10"/>
                        <a:pt x="70" y="9"/>
                      </a:cubicBezTo>
                      <a:cubicBezTo>
                        <a:pt x="65" y="0"/>
                        <a:pt x="65" y="0"/>
                        <a:pt x="65" y="0"/>
                      </a:cubicBezTo>
                      <a:cubicBezTo>
                        <a:pt x="43" y="0"/>
                        <a:pt x="43" y="0"/>
                        <a:pt x="43" y="0"/>
                      </a:cubicBezTo>
                      <a:cubicBezTo>
                        <a:pt x="39" y="9"/>
                        <a:pt x="39" y="9"/>
                        <a:pt x="39" y="9"/>
                      </a:cubicBezTo>
                      <a:cubicBezTo>
                        <a:pt x="37" y="10"/>
                        <a:pt x="35" y="10"/>
                        <a:pt x="33" y="11"/>
                      </a:cubicBezTo>
                      <a:cubicBezTo>
                        <a:pt x="24" y="8"/>
                        <a:pt x="24" y="8"/>
                        <a:pt x="24" y="8"/>
                      </a:cubicBezTo>
                      <a:cubicBezTo>
                        <a:pt x="8" y="24"/>
                        <a:pt x="8" y="24"/>
                        <a:pt x="8" y="24"/>
                      </a:cubicBezTo>
                      <a:cubicBezTo>
                        <a:pt x="11" y="33"/>
                        <a:pt x="11" y="33"/>
                        <a:pt x="11" y="33"/>
                      </a:cubicBezTo>
                      <a:cubicBezTo>
                        <a:pt x="10" y="35"/>
                        <a:pt x="9" y="37"/>
                        <a:pt x="9" y="39"/>
                      </a:cubicBezTo>
                      <a:cubicBezTo>
                        <a:pt x="0" y="43"/>
                        <a:pt x="0" y="43"/>
                        <a:pt x="0" y="43"/>
                      </a:cubicBezTo>
                      <a:cubicBezTo>
                        <a:pt x="0" y="65"/>
                        <a:pt x="0" y="65"/>
                        <a:pt x="0" y="65"/>
                      </a:cubicBezTo>
                      <a:cubicBezTo>
                        <a:pt x="8" y="69"/>
                        <a:pt x="8" y="69"/>
                        <a:pt x="8" y="69"/>
                      </a:cubicBezTo>
                      <a:cubicBezTo>
                        <a:pt x="9" y="71"/>
                        <a:pt x="10" y="73"/>
                        <a:pt x="11" y="76"/>
                      </a:cubicBezTo>
                      <a:cubicBezTo>
                        <a:pt x="8" y="84"/>
                        <a:pt x="8" y="84"/>
                        <a:pt x="8" y="84"/>
                      </a:cubicBezTo>
                      <a:cubicBezTo>
                        <a:pt x="23" y="100"/>
                        <a:pt x="23" y="100"/>
                        <a:pt x="23" y="100"/>
                      </a:cubicBezTo>
                      <a:cubicBezTo>
                        <a:pt x="32" y="97"/>
                        <a:pt x="32" y="97"/>
                        <a:pt x="32" y="97"/>
                      </a:cubicBezTo>
                      <a:cubicBezTo>
                        <a:pt x="34" y="98"/>
                        <a:pt x="36" y="99"/>
                        <a:pt x="39" y="100"/>
                      </a:cubicBezTo>
                      <a:cubicBezTo>
                        <a:pt x="43" y="108"/>
                        <a:pt x="43" y="108"/>
                        <a:pt x="43" y="108"/>
                      </a:cubicBezTo>
                      <a:cubicBezTo>
                        <a:pt x="65" y="108"/>
                        <a:pt x="65" y="108"/>
                        <a:pt x="65" y="108"/>
                      </a:cubicBezTo>
                      <a:cubicBezTo>
                        <a:pt x="69" y="100"/>
                        <a:pt x="69" y="100"/>
                        <a:pt x="69" y="100"/>
                      </a:cubicBezTo>
                      <a:cubicBezTo>
                        <a:pt x="71" y="100"/>
                        <a:pt x="74" y="99"/>
                        <a:pt x="76" y="98"/>
                      </a:cubicBezTo>
                      <a:cubicBezTo>
                        <a:pt x="84" y="100"/>
                        <a:pt x="84" y="100"/>
                        <a:pt x="84" y="100"/>
                      </a:cubicBezTo>
                      <a:cubicBezTo>
                        <a:pt x="100" y="85"/>
                        <a:pt x="100" y="85"/>
                        <a:pt x="100" y="85"/>
                      </a:cubicBezTo>
                      <a:cubicBezTo>
                        <a:pt x="97" y="76"/>
                        <a:pt x="97" y="76"/>
                        <a:pt x="97" y="76"/>
                      </a:cubicBezTo>
                      <a:cubicBezTo>
                        <a:pt x="98" y="74"/>
                        <a:pt x="99" y="72"/>
                        <a:pt x="100" y="69"/>
                      </a:cubicBezTo>
                      <a:lnTo>
                        <a:pt x="108" y="65"/>
                      </a:lnTo>
                      <a:close/>
                      <a:moveTo>
                        <a:pt x="78" y="54"/>
                      </a:moveTo>
                      <a:cubicBezTo>
                        <a:pt x="78" y="68"/>
                        <a:pt x="68" y="79"/>
                        <a:pt x="54" y="79"/>
                      </a:cubicBezTo>
                      <a:cubicBezTo>
                        <a:pt x="41" y="79"/>
                        <a:pt x="30" y="68"/>
                        <a:pt x="30" y="54"/>
                      </a:cubicBezTo>
                      <a:cubicBezTo>
                        <a:pt x="30" y="41"/>
                        <a:pt x="41" y="30"/>
                        <a:pt x="54" y="30"/>
                      </a:cubicBezTo>
                      <a:cubicBezTo>
                        <a:pt x="68" y="30"/>
                        <a:pt x="78" y="41"/>
                        <a:pt x="78" y="54"/>
                      </a:cubicBez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a:defRPr/>
                  </a:pPr>
                  <a:endParaRPr lang="zh-CN" altLang="en-US">
                    <a:latin typeface="微软雅黑" panose="020B0503020204020204" charset="-122"/>
                    <a:ea typeface="微软雅黑" panose="020B0503020204020204" charset="-122"/>
                    <a:cs typeface="+mn-ea"/>
                    <a:sym typeface="+mn-lt"/>
                  </a:endParaRPr>
                </a:p>
              </p:txBody>
            </p:sp>
          </p:grpSp>
        </p:grpSp>
        <p:grpSp>
          <p:nvGrpSpPr>
            <p:cNvPr id="72" name="组合 71"/>
            <p:cNvGrpSpPr/>
            <p:nvPr/>
          </p:nvGrpSpPr>
          <p:grpSpPr>
            <a:xfrm>
              <a:off x="6244" y="3992"/>
              <a:ext cx="1081" cy="1094"/>
              <a:chOff x="5237224" y="3759845"/>
              <a:chExt cx="914912" cy="926470"/>
            </a:xfrm>
            <a:solidFill>
              <a:schemeClr val="bg1"/>
            </a:solidFill>
          </p:grpSpPr>
          <p:sp>
            <p:nvSpPr>
              <p:cNvPr id="64" name="Freeform 1812"/>
              <p:cNvSpPr/>
              <p:nvPr/>
            </p:nvSpPr>
            <p:spPr>
              <a:xfrm>
                <a:off x="5237224" y="3759845"/>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rgbClr val="1B4367"/>
              </a:solidFill>
              <a:ln w="9525">
                <a:solidFill>
                  <a:schemeClr val="bg1"/>
                </a:solidFill>
              </a:ln>
            </p:spPr>
            <p:txBody>
              <a:bodyPr/>
              <a:p>
                <a:endParaRPr lang="zh-CN" altLang="en-US">
                  <a:latin typeface="微软雅黑" panose="020B0503020204020204" charset="-122"/>
                  <a:ea typeface="微软雅黑" panose="020B0503020204020204" charset="-122"/>
                  <a:cs typeface="+mn-ea"/>
                  <a:sym typeface="+mn-lt"/>
                </a:endParaRPr>
              </a:p>
            </p:txBody>
          </p:sp>
          <p:grpSp>
            <p:nvGrpSpPr>
              <p:cNvPr id="28" name="组合 27"/>
              <p:cNvGrpSpPr/>
              <p:nvPr/>
            </p:nvGrpSpPr>
            <p:grpSpPr>
              <a:xfrm>
                <a:off x="5539564" y="3983837"/>
                <a:ext cx="345128" cy="512366"/>
                <a:chOff x="5649914" y="2946401"/>
                <a:chExt cx="360363" cy="534987"/>
              </a:xfrm>
              <a:grpFill/>
            </p:grpSpPr>
            <p:sp>
              <p:nvSpPr>
                <p:cNvPr id="29" name="Freeform 29"/>
                <p:cNvSpPr/>
                <p:nvPr/>
              </p:nvSpPr>
              <p:spPr bwMode="auto">
                <a:xfrm>
                  <a:off x="5776914" y="3424238"/>
                  <a:ext cx="106363" cy="57150"/>
                </a:xfrm>
                <a:custGeom>
                  <a:avLst/>
                  <a:gdLst>
                    <a:gd name="T0" fmla="*/ 0 w 74"/>
                    <a:gd name="T1" fmla="*/ 0 h 40"/>
                    <a:gd name="T2" fmla="*/ 37 w 74"/>
                    <a:gd name="T3" fmla="*/ 40 h 40"/>
                    <a:gd name="T4" fmla="*/ 74 w 74"/>
                    <a:gd name="T5" fmla="*/ 0 h 40"/>
                    <a:gd name="T6" fmla="*/ 0 w 74"/>
                    <a:gd name="T7" fmla="*/ 0 h 40"/>
                  </a:gdLst>
                  <a:ahLst/>
                  <a:cxnLst>
                    <a:cxn ang="0">
                      <a:pos x="T0" y="T1"/>
                    </a:cxn>
                    <a:cxn ang="0">
                      <a:pos x="T2" y="T3"/>
                    </a:cxn>
                    <a:cxn ang="0">
                      <a:pos x="T4" y="T5"/>
                    </a:cxn>
                    <a:cxn ang="0">
                      <a:pos x="T6" y="T7"/>
                    </a:cxn>
                  </a:cxnLst>
                  <a:rect l="0" t="0" r="r" b="b"/>
                  <a:pathLst>
                    <a:path w="74" h="40">
                      <a:moveTo>
                        <a:pt x="0" y="0"/>
                      </a:moveTo>
                      <a:cubicBezTo>
                        <a:pt x="0" y="22"/>
                        <a:pt x="17" y="40"/>
                        <a:pt x="37" y="40"/>
                      </a:cubicBezTo>
                      <a:cubicBezTo>
                        <a:pt x="57" y="40"/>
                        <a:pt x="74" y="22"/>
                        <a:pt x="74" y="0"/>
                      </a:cubicBezTo>
                      <a:lnTo>
                        <a:pt x="0" y="0"/>
                      </a:ln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30" name="Freeform 30"/>
                <p:cNvSpPr/>
                <p:nvPr/>
              </p:nvSpPr>
              <p:spPr bwMode="auto">
                <a:xfrm>
                  <a:off x="5753101" y="3346451"/>
                  <a:ext cx="153988" cy="26988"/>
                </a:xfrm>
                <a:custGeom>
                  <a:avLst/>
                  <a:gdLst>
                    <a:gd name="T0" fmla="*/ 106 w 106"/>
                    <a:gd name="T1" fmla="*/ 11 h 19"/>
                    <a:gd name="T2" fmla="*/ 98 w 106"/>
                    <a:gd name="T3" fmla="*/ 19 h 19"/>
                    <a:gd name="T4" fmla="*/ 8 w 106"/>
                    <a:gd name="T5" fmla="*/ 19 h 19"/>
                    <a:gd name="T6" fmla="*/ 0 w 106"/>
                    <a:gd name="T7" fmla="*/ 11 h 19"/>
                    <a:gd name="T8" fmla="*/ 0 w 106"/>
                    <a:gd name="T9" fmla="*/ 8 h 19"/>
                    <a:gd name="T10" fmla="*/ 8 w 106"/>
                    <a:gd name="T11" fmla="*/ 0 h 19"/>
                    <a:gd name="T12" fmla="*/ 98 w 106"/>
                    <a:gd name="T13" fmla="*/ 0 h 19"/>
                    <a:gd name="T14" fmla="*/ 106 w 106"/>
                    <a:gd name="T15" fmla="*/ 8 h 19"/>
                    <a:gd name="T16" fmla="*/ 106 w 106"/>
                    <a:gd name="T17"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9">
                      <a:moveTo>
                        <a:pt x="106" y="11"/>
                      </a:moveTo>
                      <a:cubicBezTo>
                        <a:pt x="106" y="16"/>
                        <a:pt x="103" y="19"/>
                        <a:pt x="98" y="19"/>
                      </a:cubicBezTo>
                      <a:cubicBezTo>
                        <a:pt x="8" y="19"/>
                        <a:pt x="8" y="19"/>
                        <a:pt x="8" y="19"/>
                      </a:cubicBezTo>
                      <a:cubicBezTo>
                        <a:pt x="3" y="19"/>
                        <a:pt x="0" y="16"/>
                        <a:pt x="0" y="11"/>
                      </a:cubicBezTo>
                      <a:cubicBezTo>
                        <a:pt x="0" y="8"/>
                        <a:pt x="0" y="8"/>
                        <a:pt x="0" y="8"/>
                      </a:cubicBezTo>
                      <a:cubicBezTo>
                        <a:pt x="0" y="4"/>
                        <a:pt x="3" y="0"/>
                        <a:pt x="8" y="0"/>
                      </a:cubicBezTo>
                      <a:cubicBezTo>
                        <a:pt x="98" y="0"/>
                        <a:pt x="98" y="0"/>
                        <a:pt x="98" y="0"/>
                      </a:cubicBezTo>
                      <a:cubicBezTo>
                        <a:pt x="103" y="0"/>
                        <a:pt x="106" y="4"/>
                        <a:pt x="106" y="8"/>
                      </a:cubicBezTo>
                      <a:lnTo>
                        <a:pt x="106" y="11"/>
                      </a:ln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31" name="Freeform 31"/>
                <p:cNvSpPr/>
                <p:nvPr/>
              </p:nvSpPr>
              <p:spPr bwMode="auto">
                <a:xfrm>
                  <a:off x="5753101" y="3386138"/>
                  <a:ext cx="153988" cy="26988"/>
                </a:xfrm>
                <a:custGeom>
                  <a:avLst/>
                  <a:gdLst>
                    <a:gd name="T0" fmla="*/ 106 w 106"/>
                    <a:gd name="T1" fmla="*/ 11 h 19"/>
                    <a:gd name="T2" fmla="*/ 98 w 106"/>
                    <a:gd name="T3" fmla="*/ 19 h 19"/>
                    <a:gd name="T4" fmla="*/ 8 w 106"/>
                    <a:gd name="T5" fmla="*/ 19 h 19"/>
                    <a:gd name="T6" fmla="*/ 0 w 106"/>
                    <a:gd name="T7" fmla="*/ 11 h 19"/>
                    <a:gd name="T8" fmla="*/ 0 w 106"/>
                    <a:gd name="T9" fmla="*/ 8 h 19"/>
                    <a:gd name="T10" fmla="*/ 8 w 106"/>
                    <a:gd name="T11" fmla="*/ 0 h 19"/>
                    <a:gd name="T12" fmla="*/ 98 w 106"/>
                    <a:gd name="T13" fmla="*/ 0 h 19"/>
                    <a:gd name="T14" fmla="*/ 106 w 106"/>
                    <a:gd name="T15" fmla="*/ 8 h 19"/>
                    <a:gd name="T16" fmla="*/ 106 w 106"/>
                    <a:gd name="T17"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9">
                      <a:moveTo>
                        <a:pt x="106" y="11"/>
                      </a:moveTo>
                      <a:cubicBezTo>
                        <a:pt x="106" y="15"/>
                        <a:pt x="103" y="19"/>
                        <a:pt x="98" y="19"/>
                      </a:cubicBezTo>
                      <a:cubicBezTo>
                        <a:pt x="8" y="19"/>
                        <a:pt x="8" y="19"/>
                        <a:pt x="8" y="19"/>
                      </a:cubicBezTo>
                      <a:cubicBezTo>
                        <a:pt x="3" y="19"/>
                        <a:pt x="0" y="15"/>
                        <a:pt x="0" y="11"/>
                      </a:cubicBezTo>
                      <a:cubicBezTo>
                        <a:pt x="0" y="8"/>
                        <a:pt x="0" y="8"/>
                        <a:pt x="0" y="8"/>
                      </a:cubicBezTo>
                      <a:cubicBezTo>
                        <a:pt x="0" y="3"/>
                        <a:pt x="3" y="0"/>
                        <a:pt x="8" y="0"/>
                      </a:cubicBezTo>
                      <a:cubicBezTo>
                        <a:pt x="98" y="0"/>
                        <a:pt x="98" y="0"/>
                        <a:pt x="98" y="0"/>
                      </a:cubicBezTo>
                      <a:cubicBezTo>
                        <a:pt x="103" y="0"/>
                        <a:pt x="106" y="3"/>
                        <a:pt x="106" y="8"/>
                      </a:cubicBezTo>
                      <a:lnTo>
                        <a:pt x="106" y="11"/>
                      </a:ln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sp>
              <p:nvSpPr>
                <p:cNvPr id="32" name="Freeform 32"/>
                <p:cNvSpPr/>
                <p:nvPr/>
              </p:nvSpPr>
              <p:spPr bwMode="auto">
                <a:xfrm>
                  <a:off x="5649914" y="2946401"/>
                  <a:ext cx="360363" cy="385763"/>
                </a:xfrm>
                <a:custGeom>
                  <a:avLst/>
                  <a:gdLst>
                    <a:gd name="T0" fmla="*/ 250 w 250"/>
                    <a:gd name="T1" fmla="*/ 125 h 268"/>
                    <a:gd name="T2" fmla="*/ 125 w 250"/>
                    <a:gd name="T3" fmla="*/ 0 h 268"/>
                    <a:gd name="T4" fmla="*/ 0 w 250"/>
                    <a:gd name="T5" fmla="*/ 125 h 268"/>
                    <a:gd name="T6" fmla="*/ 72 w 250"/>
                    <a:gd name="T7" fmla="*/ 238 h 268"/>
                    <a:gd name="T8" fmla="*/ 72 w 250"/>
                    <a:gd name="T9" fmla="*/ 244 h 268"/>
                    <a:gd name="T10" fmla="*/ 96 w 250"/>
                    <a:gd name="T11" fmla="*/ 268 h 268"/>
                    <a:gd name="T12" fmla="*/ 154 w 250"/>
                    <a:gd name="T13" fmla="*/ 268 h 268"/>
                    <a:gd name="T14" fmla="*/ 178 w 250"/>
                    <a:gd name="T15" fmla="*/ 244 h 268"/>
                    <a:gd name="T16" fmla="*/ 178 w 250"/>
                    <a:gd name="T17" fmla="*/ 238 h 268"/>
                    <a:gd name="T18" fmla="*/ 250 w 250"/>
                    <a:gd name="T19" fmla="*/ 12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0" h="268">
                      <a:moveTo>
                        <a:pt x="250" y="125"/>
                      </a:moveTo>
                      <a:cubicBezTo>
                        <a:pt x="250" y="56"/>
                        <a:pt x="194" y="0"/>
                        <a:pt x="125" y="0"/>
                      </a:cubicBezTo>
                      <a:cubicBezTo>
                        <a:pt x="56" y="0"/>
                        <a:pt x="0" y="56"/>
                        <a:pt x="0" y="125"/>
                      </a:cubicBezTo>
                      <a:cubicBezTo>
                        <a:pt x="0" y="175"/>
                        <a:pt x="30" y="218"/>
                        <a:pt x="72" y="238"/>
                      </a:cubicBezTo>
                      <a:cubicBezTo>
                        <a:pt x="72" y="244"/>
                        <a:pt x="72" y="244"/>
                        <a:pt x="72" y="244"/>
                      </a:cubicBezTo>
                      <a:cubicBezTo>
                        <a:pt x="72" y="257"/>
                        <a:pt x="83" y="268"/>
                        <a:pt x="96" y="268"/>
                      </a:cubicBezTo>
                      <a:cubicBezTo>
                        <a:pt x="154" y="268"/>
                        <a:pt x="154" y="268"/>
                        <a:pt x="154" y="268"/>
                      </a:cubicBezTo>
                      <a:cubicBezTo>
                        <a:pt x="167" y="268"/>
                        <a:pt x="178" y="257"/>
                        <a:pt x="178" y="244"/>
                      </a:cubicBezTo>
                      <a:cubicBezTo>
                        <a:pt x="178" y="238"/>
                        <a:pt x="178" y="238"/>
                        <a:pt x="178" y="238"/>
                      </a:cubicBezTo>
                      <a:cubicBezTo>
                        <a:pt x="221" y="218"/>
                        <a:pt x="250" y="175"/>
                        <a:pt x="250" y="125"/>
                      </a:cubicBezTo>
                      <a:close/>
                    </a:path>
                  </a:pathLst>
                </a:custGeom>
                <a:grpFill/>
                <a:ln w="9525">
                  <a:solidFill>
                    <a:schemeClr val="bg1"/>
                  </a:solidFill>
                  <a:round/>
                </a:ln>
              </p:spPr>
              <p:txBody>
                <a:bodyPr/>
                <a:p>
                  <a:pPr>
                    <a:defRPr/>
                  </a:pPr>
                  <a:endParaRPr lang="zh-CN" altLang="en-US">
                    <a:latin typeface="微软雅黑" panose="020B0503020204020204" charset="-122"/>
                    <a:ea typeface="微软雅黑" panose="020B0503020204020204" charset="-122"/>
                    <a:cs typeface="+mn-ea"/>
                    <a:sym typeface="+mn-lt"/>
                  </a:endParaRPr>
                </a:p>
              </p:txBody>
            </p:sp>
          </p:grpSp>
        </p:grpSp>
        <p:grpSp>
          <p:nvGrpSpPr>
            <p:cNvPr id="76" name="组合 75"/>
            <p:cNvGrpSpPr/>
            <p:nvPr/>
          </p:nvGrpSpPr>
          <p:grpSpPr>
            <a:xfrm>
              <a:off x="1997" y="2591"/>
              <a:ext cx="4244" cy="883"/>
              <a:chOff x="1641794" y="2573986"/>
              <a:chExt cx="3592830" cy="747912"/>
            </a:xfrm>
          </p:grpSpPr>
          <p:sp>
            <p:nvSpPr>
              <p:cNvPr id="66" name="文本框 85"/>
              <p:cNvSpPr txBox="1"/>
              <p:nvPr/>
            </p:nvSpPr>
            <p:spPr>
              <a:xfrm>
                <a:off x="1641794" y="2862276"/>
                <a:ext cx="3592830" cy="459622"/>
              </a:xfrm>
              <a:prstGeom prst="rect">
                <a:avLst/>
              </a:prstGeom>
              <a:noFill/>
            </p:spPr>
            <p:txBody>
              <a:bodyPr wrap="square" rtlCol="0">
                <a:spAutoFit/>
              </a:bodyPr>
              <a:p>
                <a:pPr algn="r">
                  <a:lnSpc>
                    <a:spcPts val="1500"/>
                  </a:lnSpc>
                </a:pPr>
                <a:r>
                  <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在此输入相关文字，在此输入相关文字，在此输入相关文字在此输入相关文字，在此输入相关文字，在此输入相关文字， </a:t>
                </a:r>
                <a:endPar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endParaRPr>
              </a:p>
            </p:txBody>
          </p:sp>
          <p:sp>
            <p:nvSpPr>
              <p:cNvPr id="67" name="TextBox 1956"/>
              <p:cNvSpPr/>
              <p:nvPr/>
            </p:nvSpPr>
            <p:spPr>
              <a:xfrm>
                <a:off x="3438210" y="2573986"/>
                <a:ext cx="1765746" cy="173346"/>
              </a:xfrm>
              <a:prstGeom prst="rect">
                <a:avLst/>
              </a:prstGeom>
              <a:noFill/>
              <a:ln w="9525">
                <a:noFill/>
                <a:miter/>
              </a:ln>
            </p:spPr>
            <p:txBody>
              <a:bodyPr wrap="square">
                <a:spAutoFit/>
              </a:bodyPr>
              <a:p>
                <a:pPr lvl="0" algn="r">
                  <a:lnSpc>
                    <a:spcPts val="1500"/>
                  </a:lnSpc>
                </a:pPr>
                <a:r>
                  <a:rPr lang="zh-CN" altLang="en-US" b="1" dirty="0">
                    <a:solidFill>
                      <a:schemeClr val="tx1"/>
                    </a:solidFill>
                    <a:latin typeface="微软雅黑" panose="020B0503020204020204" charset="-122"/>
                    <a:ea typeface="微软雅黑" panose="020B0503020204020204" charset="-122"/>
                    <a:cs typeface="+mn-ea"/>
                    <a:sym typeface="+mn-lt"/>
                  </a:rPr>
                  <a:t>添加标题</a:t>
                </a:r>
                <a:endParaRPr lang="zh-CN" altLang="en-US" b="1" dirty="0">
                  <a:solidFill>
                    <a:schemeClr val="tx1"/>
                  </a:solidFill>
                  <a:latin typeface="微软雅黑" panose="020B0503020204020204" charset="-122"/>
                  <a:ea typeface="微软雅黑" panose="020B0503020204020204" charset="-122"/>
                  <a:cs typeface="+mn-ea"/>
                  <a:sym typeface="+mn-lt"/>
                </a:endParaRPr>
              </a:p>
            </p:txBody>
          </p:sp>
        </p:grpSp>
        <p:grpSp>
          <p:nvGrpSpPr>
            <p:cNvPr id="77" name="组合 76"/>
            <p:cNvGrpSpPr/>
            <p:nvPr/>
          </p:nvGrpSpPr>
          <p:grpSpPr>
            <a:xfrm>
              <a:off x="2000" y="5279"/>
              <a:ext cx="4244" cy="883"/>
              <a:chOff x="1644394" y="4873181"/>
              <a:chExt cx="3592830" cy="747913"/>
            </a:xfrm>
          </p:grpSpPr>
          <p:sp>
            <p:nvSpPr>
              <p:cNvPr id="68" name="文本框 5"/>
              <p:cNvSpPr txBox="1"/>
              <p:nvPr/>
            </p:nvSpPr>
            <p:spPr>
              <a:xfrm>
                <a:off x="1644394" y="5161471"/>
                <a:ext cx="3592830" cy="459623"/>
              </a:xfrm>
              <a:prstGeom prst="rect">
                <a:avLst/>
              </a:prstGeom>
              <a:noFill/>
            </p:spPr>
            <p:txBody>
              <a:bodyPr wrap="square" rtlCol="0">
                <a:spAutoFit/>
              </a:bodyPr>
              <a:p>
                <a:pPr algn="r">
                  <a:lnSpc>
                    <a:spcPts val="1500"/>
                  </a:lnSpc>
                </a:pPr>
                <a:r>
                  <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rPr>
                  <a:t>在此输入相关文字，在此输入相关文字，在此输入相关文字，在此输入相关文字，在此输入相关文字，在此输入相关文字， </a:t>
                </a:r>
                <a:endParaRPr lang="zh-CN" altLang="en-US"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lt"/>
                </a:endParaRPr>
              </a:p>
            </p:txBody>
          </p:sp>
          <p:sp>
            <p:nvSpPr>
              <p:cNvPr id="69" name="TextBox 1956"/>
              <p:cNvSpPr/>
              <p:nvPr/>
            </p:nvSpPr>
            <p:spPr>
              <a:xfrm>
                <a:off x="3334871" y="4873181"/>
                <a:ext cx="1847934" cy="273687"/>
              </a:xfrm>
              <a:prstGeom prst="rect">
                <a:avLst/>
              </a:prstGeom>
              <a:noFill/>
              <a:ln w="9525">
                <a:noFill/>
                <a:miter/>
              </a:ln>
            </p:spPr>
            <p:txBody>
              <a:bodyPr wrap="square">
                <a:spAutoFit/>
              </a:bodyPr>
              <a:p>
                <a:pPr lvl="0" algn="r">
                  <a:lnSpc>
                    <a:spcPts val="1500"/>
                  </a:lnSpc>
                </a:pPr>
                <a:r>
                  <a:rPr lang="zh-CN" altLang="en-US" b="1" dirty="0">
                    <a:solidFill>
                      <a:schemeClr val="tx1"/>
                    </a:solidFill>
                    <a:latin typeface="微软雅黑" panose="020B0503020204020204" charset="-122"/>
                    <a:ea typeface="微软雅黑" panose="020B0503020204020204" charset="-122"/>
                    <a:cs typeface="+mn-ea"/>
                    <a:sym typeface="+mn-lt"/>
                  </a:rPr>
                  <a:t>添加标题</a:t>
                </a:r>
                <a:endParaRPr lang="zh-CN" altLang="en-US" b="1" dirty="0">
                  <a:solidFill>
                    <a:schemeClr val="tx1"/>
                  </a:solidFill>
                  <a:latin typeface="微软雅黑" panose="020B0503020204020204" charset="-122"/>
                  <a:ea typeface="微软雅黑" panose="020B0503020204020204" charset="-122"/>
                  <a:cs typeface="+mn-ea"/>
                  <a:sym typeface="+mn-lt"/>
                </a:endParaRPr>
              </a:p>
            </p:txBody>
          </p:sp>
        </p:gr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lum contrast="12000"/>
            <a:extLst>
              <a:ext uri="{28A0092B-C50C-407E-A947-70E740481C1C}">
                <a14:useLocalDpi xmlns:a14="http://schemas.microsoft.com/office/drawing/2010/main" val="0"/>
              </a:ext>
            </a:extLst>
          </a:blip>
          <a:stretch>
            <a:fillRect/>
          </a:stretch>
        </p:blipFill>
        <p:spPr>
          <a:xfrm>
            <a:off x="-358775" y="8890"/>
            <a:ext cx="12541250" cy="6858000"/>
          </a:xfrm>
          <a:prstGeom prst="rect">
            <a:avLst/>
          </a:prstGeom>
        </p:spPr>
      </p:pic>
      <p:pic>
        <p:nvPicPr>
          <p:cNvPr id="15" name="图片 14"/>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pic>
        <p:nvPicPr>
          <p:cNvPr id="16" name="图片 15"/>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16200000">
            <a:off x="8728075" y="819785"/>
            <a:ext cx="6866890" cy="5227320"/>
          </a:xfrm>
          <a:prstGeom prst="ellipse">
            <a:avLst/>
          </a:prstGeom>
        </p:spPr>
      </p:pic>
      <p:grpSp>
        <p:nvGrpSpPr>
          <p:cNvPr id="7" name="组合 6"/>
          <p:cNvGrpSpPr/>
          <p:nvPr/>
        </p:nvGrpSpPr>
        <p:grpSpPr>
          <a:xfrm>
            <a:off x="4770120" y="3227070"/>
            <a:ext cx="2935605" cy="815975"/>
            <a:chOff x="4615322" y="2848154"/>
            <a:chExt cx="2935705" cy="1230666"/>
          </a:xfrm>
        </p:grpSpPr>
        <p:sp>
          <p:nvSpPr>
            <p:cNvPr id="8" name="文本框 7"/>
            <p:cNvSpPr txBox="1"/>
            <p:nvPr/>
          </p:nvSpPr>
          <p:spPr>
            <a:xfrm>
              <a:off x="4953153" y="2977446"/>
              <a:ext cx="2259407" cy="973040"/>
            </a:xfrm>
            <a:prstGeom prst="rect">
              <a:avLst/>
            </a:prstGeom>
            <a:noFill/>
          </p:spPr>
          <p:txBody>
            <a:bodyPr wrap="square" rtlCol="0">
              <a:spAutoFit/>
            </a:bodyPr>
            <a:lstStyle/>
            <a:p>
              <a:pPr algn="ctr"/>
              <a:r>
                <a:rPr lang="zh-CN" altLang="en-US" sz="3600" dirty="0">
                  <a:latin typeface="思源黑体 CN Heavy" panose="020B0A00000000000000" pitchFamily="34" charset="-122"/>
                  <a:ea typeface="思源黑体 CN Heavy" panose="020B0A00000000000000" pitchFamily="34" charset="-122"/>
                </a:rPr>
                <a:t>标题内容</a:t>
              </a:r>
              <a:endParaRPr lang="zh-CN" altLang="en-US" sz="3600" dirty="0">
                <a:latin typeface="思源黑体 CN Heavy" panose="020B0A00000000000000" pitchFamily="34" charset="-122"/>
                <a:ea typeface="思源黑体 CN Heavy" panose="020B0A00000000000000" pitchFamily="34" charset="-122"/>
              </a:endParaRPr>
            </a:p>
          </p:txBody>
        </p:sp>
        <p:cxnSp>
          <p:nvCxnSpPr>
            <p:cNvPr id="10" name="直接连接符 9"/>
            <p:cNvCxnSpPr/>
            <p:nvPr/>
          </p:nvCxnSpPr>
          <p:spPr>
            <a:xfrm>
              <a:off x="4615322" y="2848154"/>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615322" y="4078820"/>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5052060" y="2075815"/>
            <a:ext cx="2763520" cy="1151255"/>
          </a:xfrm>
          <a:prstGeom prst="rect">
            <a:avLst/>
          </a:prstGeom>
          <a:noFill/>
        </p:spPr>
        <p:txBody>
          <a:bodyPr wrap="square" lIns="68580" tIns="34290" rIns="68580" bIns="34290" rtlCol="0">
            <a:spAutoFit/>
          </a:bodyPr>
          <a:p>
            <a:pPr defTabSz="685800">
              <a:lnSpc>
                <a:spcPct val="80000"/>
              </a:lnSpc>
            </a:pPr>
            <a:r>
              <a:rPr lang="zh-CN" altLang="en-US" sz="8800" b="1" dirty="0">
                <a:latin typeface="微软雅黑" panose="020B0503020204020204" charset="-122"/>
                <a:ea typeface="微软雅黑" panose="020B0503020204020204" charset="-122"/>
                <a:cs typeface="+mn-ea"/>
                <a:sym typeface="+mn-lt"/>
              </a:rPr>
              <a:t>谢谢</a:t>
            </a:r>
            <a:endParaRPr lang="zh-CN" altLang="en-US" sz="8800" b="1" dirty="0">
              <a:latin typeface="微软雅黑" panose="020B0503020204020204" charset="-122"/>
              <a:ea typeface="微软雅黑" panose="020B0503020204020204" charset="-122"/>
              <a:cs typeface="+mn-ea"/>
              <a:sym typeface="+mn-lt"/>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p:cNvPicPr>
            <a:picLocks noChangeAspect="1"/>
          </p:cNvPicPr>
          <p:nvPr/>
        </p:nvPicPr>
        <p:blipFill>
          <a:blip r:embed="rId1">
            <a:lum contrast="12000"/>
            <a:extLst>
              <a:ext uri="{28A0092B-C50C-407E-A947-70E740481C1C}">
                <a14:useLocalDpi xmlns:a14="http://schemas.microsoft.com/office/drawing/2010/main" val="0"/>
              </a:ext>
            </a:extLst>
          </a:blip>
          <a:stretch>
            <a:fillRect/>
          </a:stretch>
        </p:blipFill>
        <p:spPr>
          <a:xfrm>
            <a:off x="-367665" y="0"/>
            <a:ext cx="12541250" cy="6858000"/>
          </a:xfrm>
          <a:prstGeom prst="rect">
            <a:avLst/>
          </a:prstGeom>
        </p:spPr>
      </p:pic>
      <p:sp>
        <p:nvSpPr>
          <p:cNvPr id="3" name="文本框 13"/>
          <p:cNvSpPr txBox="1">
            <a:spLocks noChangeArrowheads="1"/>
          </p:cNvSpPr>
          <p:nvPr/>
        </p:nvSpPr>
        <p:spPr bwMode="auto">
          <a:xfrm>
            <a:off x="2626084" y="2745497"/>
            <a:ext cx="3841564"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eaLnBrk="1" fontAlgn="auto" hangingPunct="1">
              <a:spcBef>
                <a:spcPts val="0"/>
              </a:spcBef>
              <a:spcAft>
                <a:spcPts val="0"/>
              </a:spcAft>
              <a:defRPr sz="700">
                <a:latin typeface="Helvetica" panose="020B0604020202020204" pitchFamily="34" charset="0"/>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sz="6000" dirty="0">
                <a:latin typeface="思源黑体 CN Bold" panose="020B0800000000000000" pitchFamily="34" charset="-122"/>
                <a:ea typeface="思源黑体 CN Bold" panose="020B0800000000000000" pitchFamily="34" charset="-122"/>
              </a:rPr>
              <a:t>CONTENT</a:t>
            </a:r>
            <a:endParaRPr lang="zh-CN" altLang="en-US" sz="6000" dirty="0">
              <a:latin typeface="思源黑体 CN Bold" panose="020B0800000000000000" pitchFamily="34" charset="-122"/>
              <a:ea typeface="思源黑体 CN Bold" panose="020B0800000000000000" pitchFamily="34" charset="-122"/>
            </a:endParaRPr>
          </a:p>
        </p:txBody>
      </p:sp>
      <p:sp>
        <p:nvSpPr>
          <p:cNvPr id="2" name="文本框 1"/>
          <p:cNvSpPr txBox="1"/>
          <p:nvPr/>
        </p:nvSpPr>
        <p:spPr>
          <a:xfrm>
            <a:off x="4473944" y="3558429"/>
            <a:ext cx="1757212" cy="646331"/>
          </a:xfrm>
          <a:prstGeom prst="rect">
            <a:avLst/>
          </a:prstGeom>
          <a:noFill/>
        </p:spPr>
        <p:txBody>
          <a:bodyPr wrap="none" rtlCol="0">
            <a:spAutoFit/>
          </a:bodyPr>
          <a:lstStyle/>
          <a:p>
            <a:r>
              <a:rPr lang="zh-CN" altLang="en-US" sz="3600" dirty="0">
                <a:solidFill>
                  <a:schemeClr val="tx1">
                    <a:lumMod val="85000"/>
                    <a:lumOff val="15000"/>
                  </a:schemeClr>
                </a:solidFill>
                <a:latin typeface="思源黑体 CN Bold" panose="020B0800000000000000" pitchFamily="34" charset="-122"/>
                <a:ea typeface="思源黑体 CN Bold" panose="020B0800000000000000" pitchFamily="34" charset="-122"/>
              </a:rPr>
              <a:t>目录 </a:t>
            </a:r>
            <a:r>
              <a:rPr lang="en-US" altLang="zh-CN" sz="3600" dirty="0">
                <a:solidFill>
                  <a:schemeClr val="tx1">
                    <a:lumMod val="85000"/>
                    <a:lumOff val="15000"/>
                  </a:schemeClr>
                </a:solidFill>
                <a:latin typeface="思源黑体 CN Bold" panose="020B0800000000000000" pitchFamily="34" charset="-122"/>
                <a:ea typeface="思源黑体 CN Bold" panose="020B0800000000000000" pitchFamily="34" charset="-122"/>
              </a:rPr>
              <a:t>&gt;&gt;</a:t>
            </a:r>
            <a:endParaRPr lang="zh-CN" altLang="en-US" sz="3600" dirty="0">
              <a:solidFill>
                <a:schemeClr val="tx1">
                  <a:lumMod val="85000"/>
                  <a:lumOff val="15000"/>
                </a:schemeClr>
              </a:solidFill>
              <a:latin typeface="思源黑体 CN Bold" panose="020B0800000000000000" pitchFamily="34" charset="-122"/>
              <a:ea typeface="思源黑体 CN Bold" panose="020B0800000000000000" pitchFamily="34" charset="-122"/>
            </a:endParaRPr>
          </a:p>
        </p:txBody>
      </p:sp>
      <p:pic>
        <p:nvPicPr>
          <p:cNvPr id="44" name="图片 43"/>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sp>
        <p:nvSpPr>
          <p:cNvPr id="46" name="文本框 45"/>
          <p:cNvSpPr txBox="1"/>
          <p:nvPr/>
        </p:nvSpPr>
        <p:spPr>
          <a:xfrm>
            <a:off x="7222372" y="2202653"/>
            <a:ext cx="2214693" cy="390555"/>
          </a:xfrm>
          <a:prstGeom prst="roundRect">
            <a:avLst/>
          </a:prstGeom>
          <a:solidFill>
            <a:schemeClr val="tx1"/>
          </a:solidFill>
        </p:spPr>
        <p:txBody>
          <a:bodyPr wrap="square" rtlCol="0">
            <a:spAutoFit/>
          </a:bodyPr>
          <a:lstStyle/>
          <a:p>
            <a:r>
              <a:rPr lang="zh-CN" altLang="en-US" sz="1700" dirty="0">
                <a:solidFill>
                  <a:schemeClr val="bg1"/>
                </a:solidFill>
                <a:cs typeface="+mn-ea"/>
                <a:sym typeface="+mn-lt"/>
              </a:rPr>
              <a:t>编辑标题</a:t>
            </a:r>
            <a:endParaRPr lang="zh-CN" altLang="en-US" sz="1700" dirty="0">
              <a:solidFill>
                <a:schemeClr val="bg1"/>
              </a:solidFill>
              <a:cs typeface="+mn-ea"/>
              <a:sym typeface="+mn-lt"/>
            </a:endParaRPr>
          </a:p>
        </p:txBody>
      </p:sp>
      <p:sp>
        <p:nvSpPr>
          <p:cNvPr id="48" name="椭圆 47"/>
          <p:cNvSpPr/>
          <p:nvPr/>
        </p:nvSpPr>
        <p:spPr>
          <a:xfrm>
            <a:off x="6746875" y="2183130"/>
            <a:ext cx="393700" cy="393700"/>
          </a:xfrm>
          <a:prstGeom prst="ellipse">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62" name="文本框 17"/>
          <p:cNvSpPr txBox="1"/>
          <p:nvPr/>
        </p:nvSpPr>
        <p:spPr>
          <a:xfrm>
            <a:off x="6713220" y="2192020"/>
            <a:ext cx="478790" cy="369570"/>
          </a:xfrm>
          <a:prstGeom prst="rect">
            <a:avLst/>
          </a:prstGeom>
          <a:noFill/>
        </p:spPr>
        <p:txBody>
          <a:bodyPr wrap="square" rtlCol="0">
            <a:spAutoFit/>
          </a:bodyPr>
          <a:p>
            <a:pPr algn="ctr">
              <a:defRPr/>
            </a:pPr>
            <a:r>
              <a:rPr lang="en-US" altLang="zh-CN" sz="1800" dirty="0">
                <a:solidFill>
                  <a:schemeClr val="bg1"/>
                </a:solidFill>
                <a:cs typeface="+mn-ea"/>
                <a:sym typeface="+mn-lt"/>
              </a:rPr>
              <a:t>01</a:t>
            </a:r>
            <a:endParaRPr lang="en-US" altLang="zh-CN" sz="1800" dirty="0">
              <a:solidFill>
                <a:schemeClr val="bg1"/>
              </a:solidFill>
              <a:cs typeface="+mn-ea"/>
              <a:sym typeface="+mn-lt"/>
            </a:endParaRPr>
          </a:p>
        </p:txBody>
      </p:sp>
      <p:sp>
        <p:nvSpPr>
          <p:cNvPr id="66" name="文本框 65"/>
          <p:cNvSpPr txBox="1"/>
          <p:nvPr/>
        </p:nvSpPr>
        <p:spPr>
          <a:xfrm>
            <a:off x="7222372" y="2936078"/>
            <a:ext cx="2214693" cy="390555"/>
          </a:xfrm>
          <a:prstGeom prst="roundRect">
            <a:avLst/>
          </a:prstGeom>
          <a:solidFill>
            <a:schemeClr val="tx1"/>
          </a:solidFill>
        </p:spPr>
        <p:txBody>
          <a:bodyPr wrap="square" rtlCol="0">
            <a:spAutoFit/>
          </a:bodyPr>
          <a:p>
            <a:r>
              <a:rPr lang="zh-CN" altLang="en-US" sz="1700" dirty="0">
                <a:solidFill>
                  <a:schemeClr val="bg1"/>
                </a:solidFill>
                <a:cs typeface="+mn-ea"/>
                <a:sym typeface="+mn-lt"/>
              </a:rPr>
              <a:t>编辑标题</a:t>
            </a:r>
            <a:endParaRPr lang="zh-CN" altLang="en-US" sz="1700" dirty="0">
              <a:solidFill>
                <a:schemeClr val="bg1"/>
              </a:solidFill>
              <a:cs typeface="+mn-ea"/>
              <a:sym typeface="+mn-lt"/>
            </a:endParaRPr>
          </a:p>
        </p:txBody>
      </p:sp>
      <p:sp>
        <p:nvSpPr>
          <p:cNvPr id="67" name="椭圆 66"/>
          <p:cNvSpPr/>
          <p:nvPr/>
        </p:nvSpPr>
        <p:spPr>
          <a:xfrm>
            <a:off x="6746875" y="2916555"/>
            <a:ext cx="393700" cy="393700"/>
          </a:xfrm>
          <a:prstGeom prst="ellipse">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1"/>
              </a:solidFill>
              <a:cs typeface="+mn-ea"/>
              <a:sym typeface="+mn-lt"/>
            </a:endParaRPr>
          </a:p>
        </p:txBody>
      </p:sp>
      <p:sp>
        <p:nvSpPr>
          <p:cNvPr id="68" name="文本框 17"/>
          <p:cNvSpPr txBox="1"/>
          <p:nvPr/>
        </p:nvSpPr>
        <p:spPr>
          <a:xfrm>
            <a:off x="6713220" y="2925445"/>
            <a:ext cx="478790" cy="368300"/>
          </a:xfrm>
          <a:prstGeom prst="rect">
            <a:avLst/>
          </a:prstGeom>
          <a:noFill/>
        </p:spPr>
        <p:txBody>
          <a:bodyPr wrap="square" rtlCol="0">
            <a:spAutoFit/>
          </a:bodyPr>
          <a:p>
            <a:pPr algn="ctr">
              <a:defRPr/>
            </a:pPr>
            <a:r>
              <a:rPr lang="en-US" altLang="zh-CN" sz="1800" dirty="0">
                <a:solidFill>
                  <a:schemeClr val="bg1"/>
                </a:solidFill>
                <a:cs typeface="+mn-ea"/>
                <a:sym typeface="+mn-lt"/>
              </a:rPr>
              <a:t>02</a:t>
            </a:r>
            <a:endParaRPr lang="en-US" altLang="zh-CN" sz="1800" dirty="0">
              <a:solidFill>
                <a:schemeClr val="bg1"/>
              </a:solidFill>
              <a:cs typeface="+mn-ea"/>
              <a:sym typeface="+mn-lt"/>
            </a:endParaRPr>
          </a:p>
        </p:txBody>
      </p:sp>
      <p:sp>
        <p:nvSpPr>
          <p:cNvPr id="69" name="文本框 68"/>
          <p:cNvSpPr txBox="1"/>
          <p:nvPr/>
        </p:nvSpPr>
        <p:spPr>
          <a:xfrm>
            <a:off x="7222372" y="3686648"/>
            <a:ext cx="2214693" cy="390555"/>
          </a:xfrm>
          <a:prstGeom prst="roundRect">
            <a:avLst/>
          </a:prstGeom>
          <a:solidFill>
            <a:schemeClr val="tx1"/>
          </a:solidFill>
        </p:spPr>
        <p:txBody>
          <a:bodyPr wrap="square" rtlCol="0">
            <a:spAutoFit/>
          </a:bodyPr>
          <a:p>
            <a:r>
              <a:rPr lang="zh-CN" altLang="en-US" sz="1700" dirty="0">
                <a:solidFill>
                  <a:schemeClr val="bg1"/>
                </a:solidFill>
                <a:cs typeface="+mn-ea"/>
                <a:sym typeface="+mn-lt"/>
              </a:rPr>
              <a:t>编辑标题</a:t>
            </a:r>
            <a:endParaRPr lang="zh-CN" altLang="en-US" sz="1700" dirty="0">
              <a:solidFill>
                <a:schemeClr val="bg1"/>
              </a:solidFill>
              <a:cs typeface="+mn-ea"/>
              <a:sym typeface="+mn-lt"/>
            </a:endParaRPr>
          </a:p>
        </p:txBody>
      </p:sp>
      <p:sp>
        <p:nvSpPr>
          <p:cNvPr id="70" name="椭圆 69"/>
          <p:cNvSpPr/>
          <p:nvPr/>
        </p:nvSpPr>
        <p:spPr>
          <a:xfrm>
            <a:off x="6746875" y="3667125"/>
            <a:ext cx="393700" cy="393700"/>
          </a:xfrm>
          <a:prstGeom prst="ellipse">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1"/>
              </a:solidFill>
              <a:cs typeface="+mn-ea"/>
              <a:sym typeface="+mn-lt"/>
            </a:endParaRPr>
          </a:p>
        </p:txBody>
      </p:sp>
      <p:sp>
        <p:nvSpPr>
          <p:cNvPr id="71" name="文本框 17"/>
          <p:cNvSpPr txBox="1"/>
          <p:nvPr/>
        </p:nvSpPr>
        <p:spPr>
          <a:xfrm>
            <a:off x="6713220" y="3676015"/>
            <a:ext cx="478790" cy="368300"/>
          </a:xfrm>
          <a:prstGeom prst="rect">
            <a:avLst/>
          </a:prstGeom>
          <a:noFill/>
        </p:spPr>
        <p:txBody>
          <a:bodyPr wrap="square" rtlCol="0">
            <a:spAutoFit/>
          </a:bodyPr>
          <a:p>
            <a:pPr algn="ctr">
              <a:defRPr/>
            </a:pPr>
            <a:r>
              <a:rPr lang="en-US" altLang="zh-CN" sz="1800" dirty="0">
                <a:solidFill>
                  <a:schemeClr val="bg1"/>
                </a:solidFill>
                <a:cs typeface="+mn-ea"/>
                <a:sym typeface="+mn-lt"/>
              </a:rPr>
              <a:t>03</a:t>
            </a:r>
            <a:endParaRPr lang="en-US" altLang="zh-CN" sz="1800" dirty="0">
              <a:solidFill>
                <a:schemeClr val="bg1"/>
              </a:solidFill>
              <a:cs typeface="+mn-ea"/>
              <a:sym typeface="+mn-lt"/>
            </a:endParaRPr>
          </a:p>
        </p:txBody>
      </p:sp>
      <p:sp>
        <p:nvSpPr>
          <p:cNvPr id="72" name="文本框 71"/>
          <p:cNvSpPr txBox="1"/>
          <p:nvPr/>
        </p:nvSpPr>
        <p:spPr>
          <a:xfrm>
            <a:off x="7222372" y="4392768"/>
            <a:ext cx="2214693" cy="390555"/>
          </a:xfrm>
          <a:prstGeom prst="roundRect">
            <a:avLst/>
          </a:prstGeom>
          <a:solidFill>
            <a:schemeClr val="tx1"/>
          </a:solidFill>
        </p:spPr>
        <p:txBody>
          <a:bodyPr wrap="square" rtlCol="0">
            <a:spAutoFit/>
          </a:bodyPr>
          <a:p>
            <a:r>
              <a:rPr lang="zh-CN" altLang="en-US" sz="1700" dirty="0">
                <a:solidFill>
                  <a:schemeClr val="bg1"/>
                </a:solidFill>
                <a:cs typeface="+mn-ea"/>
                <a:sym typeface="+mn-lt"/>
              </a:rPr>
              <a:t>编辑标题</a:t>
            </a:r>
            <a:endParaRPr lang="zh-CN" altLang="en-US" sz="1700" dirty="0">
              <a:solidFill>
                <a:schemeClr val="bg1"/>
              </a:solidFill>
              <a:cs typeface="+mn-ea"/>
              <a:sym typeface="+mn-lt"/>
            </a:endParaRPr>
          </a:p>
        </p:txBody>
      </p:sp>
      <p:sp>
        <p:nvSpPr>
          <p:cNvPr id="73" name="椭圆 72"/>
          <p:cNvSpPr/>
          <p:nvPr/>
        </p:nvSpPr>
        <p:spPr>
          <a:xfrm>
            <a:off x="6746875" y="4373245"/>
            <a:ext cx="393700" cy="393700"/>
          </a:xfrm>
          <a:prstGeom prst="ellipse">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bg1"/>
              </a:solidFill>
              <a:cs typeface="+mn-ea"/>
              <a:sym typeface="+mn-lt"/>
            </a:endParaRPr>
          </a:p>
        </p:txBody>
      </p:sp>
      <p:sp>
        <p:nvSpPr>
          <p:cNvPr id="74" name="文本框 17"/>
          <p:cNvSpPr txBox="1"/>
          <p:nvPr/>
        </p:nvSpPr>
        <p:spPr>
          <a:xfrm>
            <a:off x="6713220" y="4382135"/>
            <a:ext cx="478790" cy="368300"/>
          </a:xfrm>
          <a:prstGeom prst="rect">
            <a:avLst/>
          </a:prstGeom>
          <a:noFill/>
        </p:spPr>
        <p:txBody>
          <a:bodyPr wrap="square" rtlCol="0">
            <a:spAutoFit/>
          </a:bodyPr>
          <a:p>
            <a:pPr algn="ctr">
              <a:defRPr/>
            </a:pPr>
            <a:r>
              <a:rPr lang="en-US" altLang="zh-CN" sz="1800" dirty="0">
                <a:solidFill>
                  <a:schemeClr val="bg1"/>
                </a:solidFill>
                <a:cs typeface="+mn-ea"/>
                <a:sym typeface="+mn-lt"/>
              </a:rPr>
              <a:t>04</a:t>
            </a:r>
            <a:endParaRPr lang="en-US" altLang="zh-CN" sz="1800" dirty="0">
              <a:solidFill>
                <a:schemeClr val="bg1"/>
              </a:solidFill>
              <a:cs typeface="+mn-ea"/>
              <a:sym typeface="+mn-lt"/>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1+#ppt_w/2"/>
                                          </p:val>
                                        </p:tav>
                                        <p:tav tm="100000">
                                          <p:val>
                                            <p:strVal val="#ppt_x"/>
                                          </p:val>
                                        </p:tav>
                                      </p:tavLst>
                                    </p:anim>
                                    <p:anim calcmode="lin" valueType="num">
                                      <p:cBhvr additive="base">
                                        <p:cTn id="14" dur="500" fill="hold"/>
                                        <p:tgtEl>
                                          <p:spTgt spid="2"/>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2" presetClass="entr" presetSubtype="2" fill="hold" grpId="0" nodeType="after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additive="base">
                                        <p:cTn id="18" dur="500" fill="hold"/>
                                        <p:tgtEl>
                                          <p:spTgt spid="46"/>
                                        </p:tgtEl>
                                        <p:attrNameLst>
                                          <p:attrName>ppt_x</p:attrName>
                                        </p:attrNameLst>
                                      </p:cBhvr>
                                      <p:tavLst>
                                        <p:tav tm="0">
                                          <p:val>
                                            <p:strVal val="1+#ppt_w/2"/>
                                          </p:val>
                                        </p:tav>
                                        <p:tav tm="100000">
                                          <p:val>
                                            <p:strVal val="#ppt_x"/>
                                          </p:val>
                                        </p:tav>
                                      </p:tavLst>
                                    </p:anim>
                                    <p:anim calcmode="lin" valueType="num">
                                      <p:cBhvr additive="base">
                                        <p:cTn id="19" dur="500" fill="hold"/>
                                        <p:tgtEl>
                                          <p:spTgt spid="46"/>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ID="2" presetClass="entr" presetSubtype="2" fill="hold" grpId="0" nodeType="afterEffect">
                                  <p:stCondLst>
                                    <p:cond delay="0"/>
                                  </p:stCondLst>
                                  <p:childTnLst>
                                    <p:set>
                                      <p:cBhvr>
                                        <p:cTn id="22" dur="1" fill="hold">
                                          <p:stCondLst>
                                            <p:cond delay="0"/>
                                          </p:stCondLst>
                                        </p:cTn>
                                        <p:tgtEl>
                                          <p:spTgt spid="66"/>
                                        </p:tgtEl>
                                        <p:attrNameLst>
                                          <p:attrName>style.visibility</p:attrName>
                                        </p:attrNameLst>
                                      </p:cBhvr>
                                      <p:to>
                                        <p:strVal val="visible"/>
                                      </p:to>
                                    </p:set>
                                    <p:anim calcmode="lin" valueType="num">
                                      <p:cBhvr additive="base">
                                        <p:cTn id="23" dur="500" fill="hold"/>
                                        <p:tgtEl>
                                          <p:spTgt spid="66"/>
                                        </p:tgtEl>
                                        <p:attrNameLst>
                                          <p:attrName>ppt_x</p:attrName>
                                        </p:attrNameLst>
                                      </p:cBhvr>
                                      <p:tavLst>
                                        <p:tav tm="0">
                                          <p:val>
                                            <p:strVal val="1+#ppt_w/2"/>
                                          </p:val>
                                        </p:tav>
                                        <p:tav tm="100000">
                                          <p:val>
                                            <p:strVal val="#ppt_x"/>
                                          </p:val>
                                        </p:tav>
                                      </p:tavLst>
                                    </p:anim>
                                    <p:anim calcmode="lin" valueType="num">
                                      <p:cBhvr additive="base">
                                        <p:cTn id="24" dur="500" fill="hold"/>
                                        <p:tgtEl>
                                          <p:spTgt spid="66"/>
                                        </p:tgtEl>
                                        <p:attrNameLst>
                                          <p:attrName>ppt_y</p:attrName>
                                        </p:attrNameLst>
                                      </p:cBhvr>
                                      <p:tavLst>
                                        <p:tav tm="0">
                                          <p:val>
                                            <p:strVal val="#ppt_y"/>
                                          </p:val>
                                        </p:tav>
                                        <p:tav tm="100000">
                                          <p:val>
                                            <p:strVal val="#ppt_y"/>
                                          </p:val>
                                        </p:tav>
                                      </p:tavLst>
                                    </p:anim>
                                  </p:childTnLst>
                                </p:cTn>
                              </p:par>
                            </p:childTnLst>
                          </p:cTn>
                        </p:par>
                        <p:par>
                          <p:cTn id="25" fill="hold">
                            <p:stCondLst>
                              <p:cond delay="1500"/>
                            </p:stCondLst>
                            <p:childTnLst>
                              <p:par>
                                <p:cTn id="26" presetID="2" presetClass="entr" presetSubtype="2" fill="hold" grpId="0" nodeType="afterEffect">
                                  <p:stCondLst>
                                    <p:cond delay="0"/>
                                  </p:stCondLst>
                                  <p:childTnLst>
                                    <p:set>
                                      <p:cBhvr>
                                        <p:cTn id="27" dur="1" fill="hold">
                                          <p:stCondLst>
                                            <p:cond delay="0"/>
                                          </p:stCondLst>
                                        </p:cTn>
                                        <p:tgtEl>
                                          <p:spTgt spid="69"/>
                                        </p:tgtEl>
                                        <p:attrNameLst>
                                          <p:attrName>style.visibility</p:attrName>
                                        </p:attrNameLst>
                                      </p:cBhvr>
                                      <p:to>
                                        <p:strVal val="visible"/>
                                      </p:to>
                                    </p:set>
                                    <p:anim calcmode="lin" valueType="num">
                                      <p:cBhvr additive="base">
                                        <p:cTn id="28" dur="500" fill="hold"/>
                                        <p:tgtEl>
                                          <p:spTgt spid="69"/>
                                        </p:tgtEl>
                                        <p:attrNameLst>
                                          <p:attrName>ppt_x</p:attrName>
                                        </p:attrNameLst>
                                      </p:cBhvr>
                                      <p:tavLst>
                                        <p:tav tm="0">
                                          <p:val>
                                            <p:strVal val="1+#ppt_w/2"/>
                                          </p:val>
                                        </p:tav>
                                        <p:tav tm="100000">
                                          <p:val>
                                            <p:strVal val="#ppt_x"/>
                                          </p:val>
                                        </p:tav>
                                      </p:tavLst>
                                    </p:anim>
                                    <p:anim calcmode="lin" valueType="num">
                                      <p:cBhvr additive="base">
                                        <p:cTn id="29" dur="500" fill="hold"/>
                                        <p:tgtEl>
                                          <p:spTgt spid="69"/>
                                        </p:tgtEl>
                                        <p:attrNameLst>
                                          <p:attrName>ppt_y</p:attrName>
                                        </p:attrNameLst>
                                      </p:cBhvr>
                                      <p:tavLst>
                                        <p:tav tm="0">
                                          <p:val>
                                            <p:strVal val="#ppt_y"/>
                                          </p:val>
                                        </p:tav>
                                        <p:tav tm="100000">
                                          <p:val>
                                            <p:strVal val="#ppt_y"/>
                                          </p:val>
                                        </p:tav>
                                      </p:tavLst>
                                    </p:anim>
                                  </p:childTnLst>
                                </p:cTn>
                              </p:par>
                            </p:childTnLst>
                          </p:cTn>
                        </p:par>
                        <p:par>
                          <p:cTn id="30" fill="hold">
                            <p:stCondLst>
                              <p:cond delay="2000"/>
                            </p:stCondLst>
                            <p:childTnLst>
                              <p:par>
                                <p:cTn id="31" presetID="2" presetClass="entr" presetSubtype="2" fill="hold" grpId="0" nodeType="afterEffect">
                                  <p:stCondLst>
                                    <p:cond delay="0"/>
                                  </p:stCondLst>
                                  <p:childTnLst>
                                    <p:set>
                                      <p:cBhvr>
                                        <p:cTn id="32" dur="1" fill="hold">
                                          <p:stCondLst>
                                            <p:cond delay="0"/>
                                          </p:stCondLst>
                                        </p:cTn>
                                        <p:tgtEl>
                                          <p:spTgt spid="72"/>
                                        </p:tgtEl>
                                        <p:attrNameLst>
                                          <p:attrName>style.visibility</p:attrName>
                                        </p:attrNameLst>
                                      </p:cBhvr>
                                      <p:to>
                                        <p:strVal val="visible"/>
                                      </p:to>
                                    </p:set>
                                    <p:anim calcmode="lin" valueType="num">
                                      <p:cBhvr additive="base">
                                        <p:cTn id="33" dur="500" fill="hold"/>
                                        <p:tgtEl>
                                          <p:spTgt spid="72"/>
                                        </p:tgtEl>
                                        <p:attrNameLst>
                                          <p:attrName>ppt_x</p:attrName>
                                        </p:attrNameLst>
                                      </p:cBhvr>
                                      <p:tavLst>
                                        <p:tav tm="0">
                                          <p:val>
                                            <p:strVal val="1+#ppt_w/2"/>
                                          </p:val>
                                        </p:tav>
                                        <p:tav tm="100000">
                                          <p:val>
                                            <p:strVal val="#ppt_x"/>
                                          </p:val>
                                        </p:tav>
                                      </p:tavLst>
                                    </p:anim>
                                    <p:anim calcmode="lin" valueType="num">
                                      <p:cBhvr additive="base">
                                        <p:cTn id="34" dur="500" fill="hold"/>
                                        <p:tgtEl>
                                          <p:spTgt spid="7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 grpId="0"/>
      <p:bldP spid="46" grpId="0" bldLvl="0" animBg="1"/>
      <p:bldP spid="66" grpId="0" bldLvl="0" animBg="1"/>
      <p:bldP spid="69" grpId="0" bldLvl="0" animBg="1"/>
      <p:bldP spid="72"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lum contrast="12000"/>
            <a:extLst>
              <a:ext uri="{28A0092B-C50C-407E-A947-70E740481C1C}">
                <a14:useLocalDpi xmlns:a14="http://schemas.microsoft.com/office/drawing/2010/main" val="0"/>
              </a:ext>
            </a:extLst>
          </a:blip>
          <a:stretch>
            <a:fillRect/>
          </a:stretch>
        </p:blipFill>
        <p:spPr>
          <a:xfrm>
            <a:off x="-349250" y="8890"/>
            <a:ext cx="12541250" cy="6858000"/>
          </a:xfrm>
          <a:prstGeom prst="rect">
            <a:avLst/>
          </a:prstGeom>
        </p:spPr>
      </p:pic>
      <p:pic>
        <p:nvPicPr>
          <p:cNvPr id="15" name="图片 14"/>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pic>
        <p:nvPicPr>
          <p:cNvPr id="16" name="图片 15"/>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16200000">
            <a:off x="8728075" y="819785"/>
            <a:ext cx="6866890" cy="5227320"/>
          </a:xfrm>
          <a:prstGeom prst="ellipse">
            <a:avLst/>
          </a:prstGeom>
        </p:spPr>
      </p:pic>
      <p:grpSp>
        <p:nvGrpSpPr>
          <p:cNvPr id="7" name="组合 6"/>
          <p:cNvGrpSpPr/>
          <p:nvPr/>
        </p:nvGrpSpPr>
        <p:grpSpPr>
          <a:xfrm>
            <a:off x="4757562" y="2822823"/>
            <a:ext cx="2961357" cy="1230666"/>
            <a:chOff x="4602496" y="2848154"/>
            <a:chExt cx="2961357" cy="1230666"/>
          </a:xfrm>
        </p:grpSpPr>
        <p:sp>
          <p:nvSpPr>
            <p:cNvPr id="8" name="文本框 7"/>
            <p:cNvSpPr txBox="1"/>
            <p:nvPr/>
          </p:nvSpPr>
          <p:spPr>
            <a:xfrm>
              <a:off x="5077335" y="2925223"/>
              <a:ext cx="2011680" cy="645160"/>
            </a:xfrm>
            <a:prstGeom prst="rect">
              <a:avLst/>
            </a:prstGeom>
            <a:noFill/>
          </p:spPr>
          <p:txBody>
            <a:bodyPr wrap="none" rtlCol="0">
              <a:spAutoFit/>
            </a:bodyPr>
            <a:lstStyle/>
            <a:p>
              <a:pPr algn="ctr"/>
              <a:r>
                <a:rPr lang="zh-CN" altLang="en-US" sz="3600" dirty="0">
                  <a:latin typeface="思源黑体 CN Heavy" panose="020B0A00000000000000" pitchFamily="34" charset="-122"/>
                  <a:ea typeface="思源黑体 CN Heavy" panose="020B0A00000000000000" pitchFamily="34" charset="-122"/>
                </a:rPr>
                <a:t>标题内容</a:t>
              </a:r>
              <a:endParaRPr lang="zh-CN" altLang="en-US" sz="3600" dirty="0">
                <a:latin typeface="思源黑体 CN Heavy" panose="020B0A00000000000000" pitchFamily="34" charset="-122"/>
                <a:ea typeface="思源黑体 CN Heavy" panose="020B0A00000000000000" pitchFamily="34" charset="-122"/>
              </a:endParaRPr>
            </a:p>
          </p:txBody>
        </p:sp>
        <p:sp>
          <p:nvSpPr>
            <p:cNvPr id="9" name="文本框 8"/>
            <p:cNvSpPr txBox="1"/>
            <p:nvPr/>
          </p:nvSpPr>
          <p:spPr>
            <a:xfrm>
              <a:off x="4602496" y="3505803"/>
              <a:ext cx="2961357" cy="496570"/>
            </a:xfrm>
            <a:prstGeom prst="rect">
              <a:avLst/>
            </a:prstGeom>
            <a:noFill/>
          </p:spPr>
          <p:txBody>
            <a:bodyPr wrap="square" rtlCol="0">
              <a:spAutoFit/>
            </a:bodyPr>
            <a:lstStyle/>
            <a:p>
              <a:pPr algn="ctr">
                <a:lnSpc>
                  <a:spcPct val="120000"/>
                </a:lnSpc>
              </a:pPr>
              <a:r>
                <a:rPr kumimoji="1" lang="zh-CN" altLang="en-US" sz="1100" spc="-150" dirty="0">
                  <a:latin typeface="思源黑体 CN Light" panose="020B0300000000000000" pitchFamily="34" charset="-122"/>
                  <a:ea typeface="思源黑体 CN Light" panose="020B0300000000000000" pitchFamily="34" charset="-122"/>
                </a:rPr>
                <a:t>双击输入替换内容，</a:t>
              </a:r>
              <a:r>
                <a:rPr kumimoji="1" lang="zh-CN" altLang="en-US" sz="1100" spc="-150" dirty="0">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a:t>
              </a:r>
              <a:endParaRPr kumimoji="1" lang="en-US" altLang="zh-CN" sz="1100" spc="-150" dirty="0">
                <a:latin typeface="思源黑体 CN Light" panose="020B0300000000000000" pitchFamily="34" charset="-122"/>
                <a:ea typeface="思源黑体 CN Light" panose="020B0300000000000000" pitchFamily="34" charset="-122"/>
              </a:endParaRPr>
            </a:p>
          </p:txBody>
        </p:sp>
        <p:cxnSp>
          <p:nvCxnSpPr>
            <p:cNvPr id="10" name="直接连接符 9"/>
            <p:cNvCxnSpPr/>
            <p:nvPr/>
          </p:nvCxnSpPr>
          <p:spPr>
            <a:xfrm>
              <a:off x="4615322" y="2848154"/>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615322" y="4078820"/>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3061970" y="2900045"/>
            <a:ext cx="1695450" cy="1151255"/>
          </a:xfrm>
          <a:prstGeom prst="rect">
            <a:avLst/>
          </a:prstGeom>
          <a:noFill/>
        </p:spPr>
        <p:txBody>
          <a:bodyPr wrap="square" lIns="68580" tIns="34290" rIns="68580" bIns="34290" rtlCol="0">
            <a:spAutoFit/>
          </a:bodyPr>
          <a:p>
            <a:pPr defTabSz="685800">
              <a:lnSpc>
                <a:spcPct val="80000"/>
              </a:lnSpc>
            </a:pPr>
            <a:r>
              <a:rPr lang="en-US" altLang="zh-CN" sz="8800" b="1" dirty="0">
                <a:latin typeface="微软雅黑" panose="020B0503020204020204" charset="-122"/>
                <a:ea typeface="微软雅黑" panose="020B0503020204020204" charset="-122"/>
                <a:cs typeface="+mn-ea"/>
                <a:sym typeface="+mn-lt"/>
              </a:rPr>
              <a:t>01</a:t>
            </a:r>
            <a:endParaRPr lang="en-US" altLang="zh-CN" sz="8800" b="1" dirty="0">
              <a:latin typeface="微软雅黑" panose="020B0503020204020204" charset="-122"/>
              <a:ea typeface="微软雅黑" panose="020B0503020204020204" charset="-122"/>
              <a:cs typeface="+mn-ea"/>
              <a:sym typeface="+mn-lt"/>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762672" y="835835"/>
            <a:ext cx="4203131" cy="712836"/>
            <a:chOff x="716110" y="187653"/>
            <a:chExt cx="4203131" cy="712836"/>
          </a:xfrm>
        </p:grpSpPr>
        <p:sp>
          <p:nvSpPr>
            <p:cNvPr id="3" name="文本框 2"/>
            <p:cNvSpPr txBox="1"/>
            <p:nvPr/>
          </p:nvSpPr>
          <p:spPr>
            <a:xfrm>
              <a:off x="716110" y="187653"/>
              <a:ext cx="4203131" cy="438582"/>
            </a:xfrm>
            <a:prstGeom prst="rect">
              <a:avLst/>
            </a:prstGeom>
            <a:noFill/>
          </p:spPr>
          <p:txBody>
            <a:bodyPr wrap="square" lIns="68580" tIns="34290" rIns="68580" bIns="34290" rtlCol="0">
              <a:spAutoFit/>
            </a:bodyPr>
            <a:lstStyle/>
            <a:p>
              <a:pPr defTabSz="685800"/>
              <a:r>
                <a:rPr lang="zh-CN" altLang="en-US" sz="2400" b="1" dirty="0">
                  <a:latin typeface="微软雅黑" panose="020B0503020204020204" charset="-122"/>
                  <a:ea typeface="微软雅黑" panose="020B0503020204020204" charset="-122"/>
                  <a:cs typeface="+mn-ea"/>
                  <a:sym typeface="+mn-lt"/>
                </a:rPr>
                <a:t>请在此处单击输入标题内容</a:t>
              </a:r>
              <a:endParaRPr lang="zh-CN" altLang="en-US" sz="2400" b="1" dirty="0">
                <a:latin typeface="微软雅黑" panose="020B0503020204020204" charset="-122"/>
                <a:ea typeface="微软雅黑" panose="020B0503020204020204" charset="-122"/>
                <a:cs typeface="+mn-ea"/>
                <a:sym typeface="+mn-lt"/>
              </a:endParaRPr>
            </a:p>
          </p:txBody>
        </p:sp>
        <p:cxnSp>
          <p:nvCxnSpPr>
            <p:cNvPr id="4" name="直接连接符 3"/>
            <p:cNvCxnSpPr/>
            <p:nvPr/>
          </p:nvCxnSpPr>
          <p:spPr>
            <a:xfrm>
              <a:off x="774478" y="900489"/>
              <a:ext cx="683932" cy="0"/>
            </a:xfrm>
            <a:prstGeom prst="line">
              <a:avLst/>
            </a:prstGeom>
            <a:noFill/>
            <a:ln w="9525" cap="flat" cmpd="sng" algn="ctr">
              <a:solidFill>
                <a:schemeClr val="tx1">
                  <a:lumMod val="65000"/>
                  <a:lumOff val="35000"/>
                </a:schemeClr>
              </a:solidFill>
              <a:prstDash val="solid"/>
              <a:miter lim="800000"/>
            </a:ln>
            <a:effectLst/>
          </p:spPr>
        </p:cxnSp>
        <p:sp>
          <p:nvSpPr>
            <p:cNvPr id="5" name="文本框 4"/>
            <p:cNvSpPr txBox="1"/>
            <p:nvPr/>
          </p:nvSpPr>
          <p:spPr>
            <a:xfrm>
              <a:off x="716110" y="553111"/>
              <a:ext cx="2797234" cy="289503"/>
            </a:xfrm>
            <a:prstGeom prst="rect">
              <a:avLst/>
            </a:prstGeom>
            <a:noFill/>
          </p:spPr>
          <p:txBody>
            <a:bodyPr wrap="square" rtlCol="0">
              <a:spAutoFit/>
            </a:bodyPr>
            <a:lstStyle/>
            <a:p>
              <a:pPr>
                <a:lnSpc>
                  <a:spcPct val="130000"/>
                </a:lnSpc>
              </a:pPr>
              <a:r>
                <a:rPr lang="en-US" altLang="zh-CN" sz="1100" dirty="0">
                  <a:latin typeface="Arial" panose="020B0604020202020204" pitchFamily="34" charset="0"/>
                  <a:ea typeface="微软雅黑 Light" panose="020B0502040204020203" charset="-122"/>
                  <a:cs typeface="Arial" panose="020B0604020202020204" pitchFamily="34" charset="0"/>
                  <a:sym typeface="+mn-lt"/>
                </a:rPr>
                <a:t>Add You Text Here Add You Text Here</a:t>
              </a:r>
              <a:endParaRPr lang="en-US" altLang="zh-CN" sz="1100" dirty="0">
                <a:latin typeface="Arial" panose="020B0604020202020204" pitchFamily="34" charset="0"/>
                <a:ea typeface="微软雅黑 Light" panose="020B0502040204020203" charset="-122"/>
                <a:cs typeface="Arial" panose="020B0604020202020204" pitchFamily="34" charset="0"/>
                <a:sym typeface="+mn-lt"/>
              </a:endParaRPr>
            </a:p>
          </p:txBody>
        </p:sp>
      </p:grpSp>
      <p:sp>
        <p:nvSpPr>
          <p:cNvPr id="6" name="文本框 5"/>
          <p:cNvSpPr txBox="1"/>
          <p:nvPr/>
        </p:nvSpPr>
        <p:spPr>
          <a:xfrm>
            <a:off x="5808340" y="2276479"/>
            <a:ext cx="5342260" cy="1252855"/>
          </a:xfrm>
          <a:prstGeom prst="rect">
            <a:avLst/>
          </a:prstGeom>
          <a:noFill/>
        </p:spPr>
        <p:txBody>
          <a:bodyPr wrap="square" rtlCol="0">
            <a:spAutoFit/>
          </a:bodyPr>
          <a:lstStyle/>
          <a:p>
            <a:pPr algn="just">
              <a:lnSpc>
                <a:spcPct val="120000"/>
              </a:lnSpc>
              <a:spcBef>
                <a:spcPct val="0"/>
              </a:spcBef>
            </a:pPr>
            <a:r>
              <a:rPr kumimoji="1" lang="zh-CN" altLang="en-US" sz="1050" dirty="0">
                <a:latin typeface="思源黑体 CN Light" panose="020B0300000000000000" pitchFamily="34" charset="-122"/>
                <a:ea typeface="思源黑体 CN Light" panose="020B0300000000000000" pitchFamily="34" charset="-122"/>
              </a:rPr>
              <a:t>双击输入替换内容</a:t>
            </a:r>
            <a:r>
              <a:rPr kumimoji="1" lang="zh-CN" altLang="en-US" sz="1050" dirty="0">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双击输入替换内容双击输入替换内容双击输入替换内容双击输入替换内容双击输入替换内容双击输入替换内容双击输入替换内容双击输入替换内容双击输入替换内容双击输入替换内容双击输入替换内容</a:t>
            </a:r>
            <a:endParaRPr lang="en-US" altLang="zh-CN" sz="105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a:p>
            <a:pPr algn="just">
              <a:lnSpc>
                <a:spcPct val="120000"/>
              </a:lnSpc>
              <a:spcBef>
                <a:spcPct val="0"/>
              </a:spcBef>
            </a:pPr>
            <a:endParaRPr lang="en-US" altLang="zh-CN" sz="105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a:p>
            <a:pPr algn="just">
              <a:lnSpc>
                <a:spcPct val="120000"/>
              </a:lnSpc>
              <a:spcBef>
                <a:spcPct val="0"/>
              </a:spcBef>
            </a:pPr>
            <a:endParaRPr lang="en-US" altLang="zh-CN" sz="105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a:p>
            <a:pPr algn="just">
              <a:lnSpc>
                <a:spcPct val="120000"/>
              </a:lnSpc>
              <a:spcBef>
                <a:spcPct val="0"/>
              </a:spcBef>
            </a:pPr>
            <a:endParaRPr lang="en-US" altLang="zh-CN" sz="105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grpSp>
        <p:nvGrpSpPr>
          <p:cNvPr id="8" name="组合 7"/>
          <p:cNvGrpSpPr/>
          <p:nvPr/>
        </p:nvGrpSpPr>
        <p:grpSpPr>
          <a:xfrm>
            <a:off x="6521634" y="5182738"/>
            <a:ext cx="4583298" cy="784007"/>
            <a:chOff x="6521634" y="5182738"/>
            <a:chExt cx="4583298" cy="784007"/>
          </a:xfrm>
        </p:grpSpPr>
        <p:sp>
          <p:nvSpPr>
            <p:cNvPr id="9" name="文本框 8"/>
            <p:cNvSpPr txBox="1"/>
            <p:nvPr/>
          </p:nvSpPr>
          <p:spPr>
            <a:xfrm>
              <a:off x="7391400" y="5321585"/>
              <a:ext cx="3713532" cy="645160"/>
            </a:xfrm>
            <a:prstGeom prst="rect">
              <a:avLst/>
            </a:prstGeom>
            <a:noFill/>
          </p:spPr>
          <p:txBody>
            <a:bodyPr wrap="square" rtlCol="0">
              <a:spAutoFit/>
            </a:bodyPr>
            <a:lstStyle/>
            <a:p>
              <a:pPr algn="just">
                <a:lnSpc>
                  <a:spcPct val="120000"/>
                </a:lnSpc>
                <a:spcBef>
                  <a:spcPct val="0"/>
                </a:spcBef>
              </a:pPr>
              <a:r>
                <a:rPr kumimoji="1" lang="zh-CN" altLang="en-US" sz="1000" dirty="0">
                  <a:latin typeface="思源黑体 CN Light" panose="020B0300000000000000" pitchFamily="34" charset="-122"/>
                  <a:ea typeface="思源黑体 CN Light" panose="020B0300000000000000" pitchFamily="34" charset="-122"/>
                </a:rPr>
                <a:t>双击输入替换内容，</a:t>
              </a:r>
              <a:r>
                <a:rPr kumimoji="1" lang="zh-CN" altLang="en-US" sz="1000" dirty="0">
                  <a:latin typeface="思源黑体 CN Light" panose="020B0300000000000000" pitchFamily="34" charset="-122"/>
                  <a:ea typeface="思源黑体 CN Light" panose="020B0300000000000000" pitchFamily="34" charset="-122"/>
                  <a:sym typeface="+mn-ea"/>
                </a:rPr>
                <a:t>双击输入替换内容双击输入替换内容双击输入替换内容</a:t>
              </a:r>
              <a:endParaRPr lang="en-US" altLang="zh-CN" sz="100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a:p>
              <a:pPr algn="just">
                <a:lnSpc>
                  <a:spcPct val="120000"/>
                </a:lnSpc>
                <a:spcBef>
                  <a:spcPct val="0"/>
                </a:spcBef>
              </a:pPr>
              <a:endParaRPr lang="en-US" altLang="zh-CN" sz="100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grpSp>
          <p:nvGrpSpPr>
            <p:cNvPr id="10" name="组合 9"/>
            <p:cNvGrpSpPr>
              <a:grpSpLocks noChangeAspect="1"/>
            </p:cNvGrpSpPr>
            <p:nvPr/>
          </p:nvGrpSpPr>
          <p:grpSpPr>
            <a:xfrm>
              <a:off x="6521634" y="5182738"/>
              <a:ext cx="718642" cy="720679"/>
              <a:chOff x="5202" y="5131"/>
              <a:chExt cx="1058" cy="1061"/>
            </a:xfrm>
            <a:solidFill>
              <a:srgbClr val="1B4367"/>
            </a:solidFill>
          </p:grpSpPr>
          <p:sp>
            <p:nvSpPr>
              <p:cNvPr id="11" name="Freeform 12"/>
              <p:cNvSpPr/>
              <p:nvPr/>
            </p:nvSpPr>
            <p:spPr>
              <a:xfrm>
                <a:off x="5202" y="5131"/>
                <a:ext cx="1058" cy="1061"/>
              </a:xfrm>
              <a:custGeom>
                <a:avLst/>
                <a:gdLst>
                  <a:gd name="txL" fmla="*/ 0 w 271"/>
                  <a:gd name="txT" fmla="*/ 0 h 271"/>
                  <a:gd name="txR" fmla="*/ 271 w 271"/>
                  <a:gd name="txB" fmla="*/ 271 h 271"/>
                </a:gdLst>
                <a:ahLst/>
                <a:cxnLst>
                  <a:cxn ang="0">
                    <a:pos x="104722" y="74794"/>
                  </a:cxn>
                  <a:cxn ang="0">
                    <a:pos x="406465" y="103287"/>
                  </a:cxn>
                  <a:cxn ang="0">
                    <a:pos x="378066" y="406025"/>
                  </a:cxn>
                  <a:cxn ang="0">
                    <a:pos x="76323" y="377532"/>
                  </a:cxn>
                  <a:cxn ang="0">
                    <a:pos x="104722" y="74794"/>
                  </a:cxn>
                </a:cxnLst>
                <a:rect l="txL" t="txT" r="txR" b="txB"/>
                <a:pathLst>
                  <a:path w="271" h="271">
                    <a:moveTo>
                      <a:pt x="59" y="42"/>
                    </a:moveTo>
                    <a:cubicBezTo>
                      <a:pt x="110" y="0"/>
                      <a:pt x="186" y="7"/>
                      <a:pt x="229" y="58"/>
                    </a:cubicBezTo>
                    <a:cubicBezTo>
                      <a:pt x="271" y="110"/>
                      <a:pt x="264" y="186"/>
                      <a:pt x="213" y="228"/>
                    </a:cubicBezTo>
                    <a:cubicBezTo>
                      <a:pt x="161" y="271"/>
                      <a:pt x="85" y="264"/>
                      <a:pt x="43" y="212"/>
                    </a:cubicBezTo>
                    <a:cubicBezTo>
                      <a:pt x="0" y="161"/>
                      <a:pt x="7" y="85"/>
                      <a:pt x="59" y="42"/>
                    </a:cubicBezTo>
                    <a:close/>
                  </a:path>
                </a:pathLst>
              </a:custGeom>
              <a:solidFill>
                <a:srgbClr val="294F73"/>
              </a:solidFill>
              <a:ln w="9525">
                <a:noFill/>
              </a:ln>
            </p:spPr>
            <p:txBody>
              <a:bodyPr/>
              <a:lstStyle/>
              <a:p>
                <a:pPr marL="0" marR="0" lvl="0" indent="0" defTabSz="6858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effectLst/>
                  <a:uLnTx/>
                  <a:uFillTx/>
                  <a:latin typeface="微软雅黑" panose="020B0503020204020204" charset="-122"/>
                  <a:ea typeface="微软雅黑" panose="020B0503020204020204" charset="-122"/>
                  <a:cs typeface="+mn-ea"/>
                  <a:sym typeface="+mn-lt"/>
                </a:endParaRPr>
              </a:p>
            </p:txBody>
          </p:sp>
          <p:sp>
            <p:nvSpPr>
              <p:cNvPr id="12" name="Freeform 43"/>
              <p:cNvSpPr/>
              <p:nvPr/>
            </p:nvSpPr>
            <p:spPr>
              <a:xfrm>
                <a:off x="5428" y="5413"/>
                <a:ext cx="628" cy="562"/>
              </a:xfrm>
              <a:custGeom>
                <a:avLst/>
                <a:gdLst>
                  <a:gd name="txL" fmla="*/ 0 w 161"/>
                  <a:gd name="txT" fmla="*/ 0 h 144"/>
                  <a:gd name="txR" fmla="*/ 161 w 161"/>
                  <a:gd name="txB" fmla="*/ 144 h 144"/>
                </a:gdLst>
                <a:ahLst/>
                <a:cxnLst>
                  <a:cxn ang="0">
                    <a:pos x="141988" y="55022"/>
                  </a:cxn>
                  <a:cxn ang="0">
                    <a:pos x="70994" y="1775"/>
                  </a:cxn>
                  <a:cxn ang="0">
                    <a:pos x="5325" y="88746"/>
                  </a:cxn>
                  <a:cxn ang="0">
                    <a:pos x="140213" y="255588"/>
                  </a:cxn>
                  <a:cxn ang="0">
                    <a:pos x="280425" y="90521"/>
                  </a:cxn>
                  <a:cxn ang="0">
                    <a:pos x="214756" y="3550"/>
                  </a:cxn>
                  <a:cxn ang="0">
                    <a:pos x="141988" y="55022"/>
                  </a:cxn>
                </a:cxnLst>
                <a:rect l="txL" t="txT" r="txR" b="txB"/>
                <a:pathLst>
                  <a:path w="161" h="144">
                    <a:moveTo>
                      <a:pt x="80" y="31"/>
                    </a:moveTo>
                    <a:cubicBezTo>
                      <a:pt x="73" y="11"/>
                      <a:pt x="60" y="0"/>
                      <a:pt x="40" y="1"/>
                    </a:cubicBezTo>
                    <a:cubicBezTo>
                      <a:pt x="11" y="3"/>
                      <a:pt x="0" y="23"/>
                      <a:pt x="3" y="50"/>
                    </a:cubicBezTo>
                    <a:cubicBezTo>
                      <a:pt x="6" y="83"/>
                      <a:pt x="49" y="103"/>
                      <a:pt x="79" y="144"/>
                    </a:cubicBezTo>
                    <a:cubicBezTo>
                      <a:pt x="110" y="103"/>
                      <a:pt x="154" y="84"/>
                      <a:pt x="158" y="51"/>
                    </a:cubicBezTo>
                    <a:cubicBezTo>
                      <a:pt x="161" y="24"/>
                      <a:pt x="150" y="4"/>
                      <a:pt x="121" y="2"/>
                    </a:cubicBezTo>
                    <a:cubicBezTo>
                      <a:pt x="101" y="0"/>
                      <a:pt x="89" y="11"/>
                      <a:pt x="80" y="31"/>
                    </a:cubicBezTo>
                    <a:close/>
                  </a:path>
                </a:pathLst>
              </a:custGeom>
              <a:solidFill>
                <a:sysClr val="window" lastClr="FFFFFF"/>
              </a:solidFill>
              <a:ln w="9525">
                <a:noFill/>
              </a:ln>
            </p:spPr>
            <p:txBody>
              <a:bodyPr/>
              <a:lstStyle/>
              <a:p>
                <a:pPr marL="0" marR="0" lvl="0" indent="0" defTabSz="6858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effectLst/>
                  <a:uLnTx/>
                  <a:uFillTx/>
                  <a:latin typeface="微软雅黑" panose="020B0503020204020204" charset="-122"/>
                  <a:ea typeface="微软雅黑" panose="020B0503020204020204" charset="-122"/>
                  <a:cs typeface="+mn-ea"/>
                  <a:sym typeface="+mn-lt"/>
                </a:endParaRPr>
              </a:p>
            </p:txBody>
          </p:sp>
        </p:grpSp>
      </p:grpSp>
      <p:grpSp>
        <p:nvGrpSpPr>
          <p:cNvPr id="13" name="组合 12"/>
          <p:cNvGrpSpPr/>
          <p:nvPr/>
        </p:nvGrpSpPr>
        <p:grpSpPr>
          <a:xfrm>
            <a:off x="6561687" y="4322982"/>
            <a:ext cx="4543245" cy="721036"/>
            <a:chOff x="6561687" y="4322982"/>
            <a:chExt cx="4543245" cy="721036"/>
          </a:xfrm>
        </p:grpSpPr>
        <p:sp>
          <p:nvSpPr>
            <p:cNvPr id="14" name="文本框 13"/>
            <p:cNvSpPr txBox="1"/>
            <p:nvPr/>
          </p:nvSpPr>
          <p:spPr>
            <a:xfrm>
              <a:off x="7391400" y="4398858"/>
              <a:ext cx="3713532" cy="645160"/>
            </a:xfrm>
            <a:prstGeom prst="rect">
              <a:avLst/>
            </a:prstGeom>
            <a:noFill/>
          </p:spPr>
          <p:txBody>
            <a:bodyPr wrap="square" rtlCol="0">
              <a:spAutoFit/>
            </a:bodyPr>
            <a:lstStyle/>
            <a:p>
              <a:pPr algn="just">
                <a:lnSpc>
                  <a:spcPct val="120000"/>
                </a:lnSpc>
                <a:spcBef>
                  <a:spcPct val="0"/>
                </a:spcBef>
              </a:pPr>
              <a:r>
                <a:rPr kumimoji="1" lang="zh-CN" altLang="en-US" sz="1000" dirty="0">
                  <a:latin typeface="思源黑体 CN Light" panose="020B0300000000000000" pitchFamily="34" charset="-122"/>
                  <a:ea typeface="思源黑体 CN Light" panose="020B0300000000000000" pitchFamily="34" charset="-122"/>
                </a:rPr>
                <a:t>双击输入替换内容，</a:t>
              </a:r>
              <a:r>
                <a:rPr kumimoji="1" lang="zh-CN" altLang="en-US" sz="1000" dirty="0">
                  <a:latin typeface="思源黑体 CN Light" panose="020B0300000000000000" pitchFamily="34" charset="-122"/>
                  <a:ea typeface="思源黑体 CN Light" panose="020B0300000000000000" pitchFamily="34" charset="-122"/>
                  <a:sym typeface="+mn-ea"/>
                </a:rPr>
                <a:t>双击输入替换内容双击输入替换内容双击输入替换内容</a:t>
              </a:r>
              <a:endParaRPr lang="en-US" altLang="zh-CN" sz="100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a:p>
              <a:pPr algn="just">
                <a:lnSpc>
                  <a:spcPct val="120000"/>
                </a:lnSpc>
                <a:spcBef>
                  <a:spcPct val="0"/>
                </a:spcBef>
              </a:pPr>
              <a:endParaRPr lang="en-US" altLang="zh-CN" sz="100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grpSp>
          <p:nvGrpSpPr>
            <p:cNvPr id="15" name="组合 14"/>
            <p:cNvGrpSpPr>
              <a:grpSpLocks noChangeAspect="1"/>
            </p:cNvGrpSpPr>
            <p:nvPr/>
          </p:nvGrpSpPr>
          <p:grpSpPr>
            <a:xfrm>
              <a:off x="6561687" y="4322982"/>
              <a:ext cx="638536" cy="638536"/>
              <a:chOff x="4704" y="4364"/>
              <a:chExt cx="946" cy="950"/>
            </a:xfrm>
            <a:solidFill>
              <a:srgbClr val="1B4367"/>
            </a:solidFill>
          </p:grpSpPr>
          <p:sp>
            <p:nvSpPr>
              <p:cNvPr id="16" name="Freeform 10"/>
              <p:cNvSpPr/>
              <p:nvPr/>
            </p:nvSpPr>
            <p:spPr>
              <a:xfrm>
                <a:off x="4704" y="4364"/>
                <a:ext cx="946" cy="950"/>
              </a:xfrm>
              <a:custGeom>
                <a:avLst/>
                <a:gdLst>
                  <a:gd name="txL" fmla="*/ 0 w 242"/>
                  <a:gd name="txT" fmla="*/ 0 h 243"/>
                  <a:gd name="txR" fmla="*/ 242 w 242"/>
                  <a:gd name="txB" fmla="*/ 243 h 243"/>
                </a:gdLst>
                <a:ahLst/>
                <a:cxnLst>
                  <a:cxn ang="0">
                    <a:pos x="216884" y="1777"/>
                  </a:cxn>
                  <a:cxn ang="0">
                    <a:pos x="430213" y="216788"/>
                  </a:cxn>
                  <a:cxn ang="0">
                    <a:pos x="213329" y="430023"/>
                  </a:cxn>
                  <a:cxn ang="0">
                    <a:pos x="0" y="215012"/>
                  </a:cxn>
                  <a:cxn ang="0">
                    <a:pos x="216884" y="1777"/>
                  </a:cxn>
                </a:cxnLst>
                <a:rect l="txL" t="txT" r="txR" b="txB"/>
                <a:pathLst>
                  <a:path w="242" h="243">
                    <a:moveTo>
                      <a:pt x="122" y="1"/>
                    </a:moveTo>
                    <a:cubicBezTo>
                      <a:pt x="188" y="1"/>
                      <a:pt x="242" y="56"/>
                      <a:pt x="242" y="122"/>
                    </a:cubicBezTo>
                    <a:cubicBezTo>
                      <a:pt x="241" y="189"/>
                      <a:pt x="187" y="243"/>
                      <a:pt x="120" y="242"/>
                    </a:cubicBezTo>
                    <a:cubicBezTo>
                      <a:pt x="53" y="242"/>
                      <a:pt x="0" y="188"/>
                      <a:pt x="0" y="121"/>
                    </a:cubicBezTo>
                    <a:cubicBezTo>
                      <a:pt x="1" y="54"/>
                      <a:pt x="55" y="0"/>
                      <a:pt x="122" y="1"/>
                    </a:cubicBezTo>
                    <a:close/>
                  </a:path>
                </a:pathLst>
              </a:custGeom>
              <a:solidFill>
                <a:schemeClr val="tx1">
                  <a:lumMod val="75000"/>
                  <a:lumOff val="25000"/>
                </a:schemeClr>
              </a:solidFill>
              <a:ln w="9525">
                <a:noFill/>
              </a:ln>
            </p:spPr>
            <p:txBody>
              <a:bodyPr/>
              <a:lstStyle/>
              <a:p>
                <a:pPr marL="0" marR="0" lvl="0" indent="0" defTabSz="6858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effectLst/>
                  <a:uLnTx/>
                  <a:uFillTx/>
                  <a:latin typeface="微软雅黑" panose="020B0503020204020204" charset="-122"/>
                  <a:ea typeface="微软雅黑" panose="020B0503020204020204" charset="-122"/>
                  <a:cs typeface="+mn-ea"/>
                  <a:sym typeface="+mn-lt"/>
                </a:endParaRPr>
              </a:p>
            </p:txBody>
          </p:sp>
          <p:sp>
            <p:nvSpPr>
              <p:cNvPr id="17" name="Freeform 46"/>
              <p:cNvSpPr>
                <a:spLocks noEditPoints="1"/>
              </p:cNvSpPr>
              <p:nvPr/>
            </p:nvSpPr>
            <p:spPr>
              <a:xfrm>
                <a:off x="4994" y="4517"/>
                <a:ext cx="367" cy="642"/>
              </a:xfrm>
              <a:custGeom>
                <a:avLst/>
                <a:gdLst>
                  <a:gd name="txL" fmla="*/ 0 w 94"/>
                  <a:gd name="txT" fmla="*/ 0 h 165"/>
                  <a:gd name="txR" fmla="*/ 94 w 94"/>
                  <a:gd name="txB" fmla="*/ 165 h 165"/>
                </a:gdLst>
                <a:ahLst/>
                <a:cxnLst>
                  <a:cxn ang="0">
                    <a:pos x="147181" y="0"/>
                  </a:cxn>
                  <a:cxn ang="0">
                    <a:pos x="17733" y="0"/>
                  </a:cxn>
                  <a:cxn ang="0">
                    <a:pos x="0" y="19473"/>
                  </a:cxn>
                  <a:cxn ang="0">
                    <a:pos x="0" y="272627"/>
                  </a:cxn>
                  <a:cxn ang="0">
                    <a:pos x="17733" y="292100"/>
                  </a:cxn>
                  <a:cxn ang="0">
                    <a:pos x="147181" y="292100"/>
                  </a:cxn>
                  <a:cxn ang="0">
                    <a:pos x="166687" y="272627"/>
                  </a:cxn>
                  <a:cxn ang="0">
                    <a:pos x="166687" y="19473"/>
                  </a:cxn>
                  <a:cxn ang="0">
                    <a:pos x="147181" y="0"/>
                  </a:cxn>
                  <a:cxn ang="0">
                    <a:pos x="56745" y="21244"/>
                  </a:cxn>
                  <a:cxn ang="0">
                    <a:pos x="109942" y="21244"/>
                  </a:cxn>
                  <a:cxn ang="0">
                    <a:pos x="109942" y="28325"/>
                  </a:cxn>
                  <a:cxn ang="0">
                    <a:pos x="56745" y="28325"/>
                  </a:cxn>
                  <a:cxn ang="0">
                    <a:pos x="56745" y="21244"/>
                  </a:cxn>
                  <a:cxn ang="0">
                    <a:pos x="83344" y="279708"/>
                  </a:cxn>
                  <a:cxn ang="0">
                    <a:pos x="72704" y="269086"/>
                  </a:cxn>
                  <a:cxn ang="0">
                    <a:pos x="83344" y="260235"/>
                  </a:cxn>
                  <a:cxn ang="0">
                    <a:pos x="93983" y="269086"/>
                  </a:cxn>
                  <a:cxn ang="0">
                    <a:pos x="83344" y="279708"/>
                  </a:cxn>
                  <a:cxn ang="0">
                    <a:pos x="154274" y="244302"/>
                  </a:cxn>
                  <a:cxn ang="0">
                    <a:pos x="12413" y="244302"/>
                  </a:cxn>
                  <a:cxn ang="0">
                    <a:pos x="12413" y="46028"/>
                  </a:cxn>
                  <a:cxn ang="0">
                    <a:pos x="154274" y="46028"/>
                  </a:cxn>
                  <a:cxn ang="0">
                    <a:pos x="154274" y="244302"/>
                  </a:cxn>
                </a:cxnLst>
                <a:rect l="txL" t="txT" r="txR" b="txB"/>
                <a:pathLst>
                  <a:path w="94" h="165">
                    <a:moveTo>
                      <a:pt x="83" y="0"/>
                    </a:moveTo>
                    <a:cubicBezTo>
                      <a:pt x="10" y="0"/>
                      <a:pt x="10" y="0"/>
                      <a:pt x="10" y="0"/>
                    </a:cubicBezTo>
                    <a:cubicBezTo>
                      <a:pt x="5" y="0"/>
                      <a:pt x="0" y="5"/>
                      <a:pt x="0" y="11"/>
                    </a:cubicBezTo>
                    <a:cubicBezTo>
                      <a:pt x="0" y="154"/>
                      <a:pt x="0" y="154"/>
                      <a:pt x="0" y="154"/>
                    </a:cubicBezTo>
                    <a:cubicBezTo>
                      <a:pt x="0" y="160"/>
                      <a:pt x="5" y="165"/>
                      <a:pt x="10" y="165"/>
                    </a:cubicBezTo>
                    <a:cubicBezTo>
                      <a:pt x="83" y="165"/>
                      <a:pt x="83" y="165"/>
                      <a:pt x="83" y="165"/>
                    </a:cubicBezTo>
                    <a:cubicBezTo>
                      <a:pt x="89" y="165"/>
                      <a:pt x="94" y="160"/>
                      <a:pt x="94" y="154"/>
                    </a:cubicBezTo>
                    <a:cubicBezTo>
                      <a:pt x="94" y="11"/>
                      <a:pt x="94" y="11"/>
                      <a:pt x="94" y="11"/>
                    </a:cubicBezTo>
                    <a:cubicBezTo>
                      <a:pt x="94" y="5"/>
                      <a:pt x="89" y="0"/>
                      <a:pt x="83" y="0"/>
                    </a:cubicBezTo>
                    <a:close/>
                    <a:moveTo>
                      <a:pt x="32" y="12"/>
                    </a:moveTo>
                    <a:cubicBezTo>
                      <a:pt x="62" y="12"/>
                      <a:pt x="62" y="12"/>
                      <a:pt x="62" y="12"/>
                    </a:cubicBezTo>
                    <a:cubicBezTo>
                      <a:pt x="62" y="16"/>
                      <a:pt x="62" y="16"/>
                      <a:pt x="62" y="16"/>
                    </a:cubicBezTo>
                    <a:cubicBezTo>
                      <a:pt x="32" y="16"/>
                      <a:pt x="32" y="16"/>
                      <a:pt x="32" y="16"/>
                    </a:cubicBezTo>
                    <a:lnTo>
                      <a:pt x="32" y="12"/>
                    </a:lnTo>
                    <a:close/>
                    <a:moveTo>
                      <a:pt x="47" y="158"/>
                    </a:moveTo>
                    <a:cubicBezTo>
                      <a:pt x="44" y="158"/>
                      <a:pt x="41" y="156"/>
                      <a:pt x="41" y="152"/>
                    </a:cubicBezTo>
                    <a:cubicBezTo>
                      <a:pt x="41" y="149"/>
                      <a:pt x="44" y="147"/>
                      <a:pt x="47" y="147"/>
                    </a:cubicBezTo>
                    <a:cubicBezTo>
                      <a:pt x="50" y="147"/>
                      <a:pt x="53" y="149"/>
                      <a:pt x="53" y="152"/>
                    </a:cubicBezTo>
                    <a:cubicBezTo>
                      <a:pt x="53" y="156"/>
                      <a:pt x="50" y="158"/>
                      <a:pt x="47" y="158"/>
                    </a:cubicBezTo>
                    <a:close/>
                    <a:moveTo>
                      <a:pt x="87" y="138"/>
                    </a:moveTo>
                    <a:cubicBezTo>
                      <a:pt x="7" y="138"/>
                      <a:pt x="7" y="138"/>
                      <a:pt x="7" y="138"/>
                    </a:cubicBezTo>
                    <a:cubicBezTo>
                      <a:pt x="7" y="26"/>
                      <a:pt x="7" y="26"/>
                      <a:pt x="7" y="26"/>
                    </a:cubicBezTo>
                    <a:cubicBezTo>
                      <a:pt x="87" y="26"/>
                      <a:pt x="87" y="26"/>
                      <a:pt x="87" y="26"/>
                    </a:cubicBezTo>
                    <a:lnTo>
                      <a:pt x="87" y="138"/>
                    </a:lnTo>
                    <a:close/>
                  </a:path>
                </a:pathLst>
              </a:custGeom>
              <a:solidFill>
                <a:sysClr val="window" lastClr="FFFFFF"/>
              </a:solidFill>
              <a:ln w="9525">
                <a:noFill/>
              </a:ln>
            </p:spPr>
            <p:txBody>
              <a:bodyPr/>
              <a:lstStyle/>
              <a:p>
                <a:pPr marL="0" marR="0" lvl="0" indent="0" defTabSz="6858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effectLst/>
                  <a:uLnTx/>
                  <a:uFillTx/>
                  <a:latin typeface="微软雅黑" panose="020B0503020204020204" charset="-122"/>
                  <a:ea typeface="微软雅黑" panose="020B0503020204020204" charset="-122"/>
                  <a:cs typeface="+mn-ea"/>
                  <a:sym typeface="+mn-lt"/>
                </a:endParaRPr>
              </a:p>
            </p:txBody>
          </p:sp>
        </p:grpSp>
      </p:grpSp>
      <p:pic>
        <p:nvPicPr>
          <p:cNvPr id="20" name="图片 19" descr="H:\研究生会新闻中心\品味华中大\校园拍摄10.11\org_c9ac894ddea58187_1539250552000.jpgorg_c9ac894ddea58187_1539250552000"/>
          <p:cNvPicPr>
            <a:picLocks noChangeAspect="1"/>
          </p:cNvPicPr>
          <p:nvPr/>
        </p:nvPicPr>
        <p:blipFill rotWithShape="1">
          <a:blip r:embed="rId1"/>
          <a:srcRect l="42366"/>
          <a:stretch>
            <a:fillRect/>
          </a:stretch>
        </p:blipFill>
        <p:spPr>
          <a:xfrm>
            <a:off x="-253365" y="21590"/>
            <a:ext cx="5323840" cy="6928485"/>
          </a:xfrm>
          <a:prstGeom prst="rect">
            <a:avLst/>
          </a:prstGeom>
        </p:spPr>
      </p:pic>
      <p:sp>
        <p:nvSpPr>
          <p:cNvPr id="18" name="文本框 17"/>
          <p:cNvSpPr txBox="1"/>
          <p:nvPr/>
        </p:nvSpPr>
        <p:spPr>
          <a:xfrm>
            <a:off x="5821040" y="3173734"/>
            <a:ext cx="5342260" cy="1252855"/>
          </a:xfrm>
          <a:prstGeom prst="rect">
            <a:avLst/>
          </a:prstGeom>
          <a:noFill/>
        </p:spPr>
        <p:txBody>
          <a:bodyPr wrap="square" rtlCol="0">
            <a:spAutoFit/>
          </a:bodyPr>
          <a:p>
            <a:pPr algn="just">
              <a:lnSpc>
                <a:spcPct val="120000"/>
              </a:lnSpc>
              <a:spcBef>
                <a:spcPct val="0"/>
              </a:spcBef>
            </a:pPr>
            <a:r>
              <a:rPr kumimoji="1" lang="zh-CN" altLang="en-US" sz="1050" dirty="0">
                <a:latin typeface="思源黑体 CN Light" panose="020B0300000000000000" pitchFamily="34" charset="-122"/>
                <a:ea typeface="思源黑体 CN Light" panose="020B0300000000000000" pitchFamily="34" charset="-122"/>
              </a:rPr>
              <a:t>双击输入替换内容</a:t>
            </a:r>
            <a:r>
              <a:rPr kumimoji="1" lang="zh-CN" altLang="en-US" sz="1050" dirty="0">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双击输入替换内容双击输入替换内容双击输入替换内容双击输入替换内容双击输入替换内容双击输入替换内容双击输入替换内容双击输入替换内容双击输入替换内容双击输入替换内容双击输入替换内容</a:t>
            </a:r>
            <a:endParaRPr lang="en-US" altLang="zh-CN" sz="105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a:p>
            <a:pPr algn="just">
              <a:lnSpc>
                <a:spcPct val="120000"/>
              </a:lnSpc>
              <a:spcBef>
                <a:spcPct val="0"/>
              </a:spcBef>
            </a:pPr>
            <a:endParaRPr lang="en-US" altLang="zh-CN" sz="105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a:p>
            <a:pPr algn="just">
              <a:lnSpc>
                <a:spcPct val="120000"/>
              </a:lnSpc>
              <a:spcBef>
                <a:spcPct val="0"/>
              </a:spcBef>
            </a:pPr>
            <a:endParaRPr lang="en-US" altLang="zh-CN" sz="105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a:p>
            <a:pPr algn="just">
              <a:lnSpc>
                <a:spcPct val="120000"/>
              </a:lnSpc>
              <a:spcBef>
                <a:spcPct val="0"/>
              </a:spcBef>
            </a:pPr>
            <a:endParaRPr lang="en-US" altLang="zh-CN" sz="105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21" name="矩形 20"/>
          <p:cNvSpPr/>
          <p:nvPr/>
        </p:nvSpPr>
        <p:spPr>
          <a:xfrm>
            <a:off x="-508000" y="20955"/>
            <a:ext cx="5588635" cy="6929120"/>
          </a:xfrm>
          <a:prstGeom prst="rect">
            <a:avLst/>
          </a:prstGeom>
          <a:solidFill>
            <a:srgbClr val="F7F9F6">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ppt_x"/>
                                          </p:val>
                                        </p:tav>
                                        <p:tav tm="100000">
                                          <p:val>
                                            <p:strVal val="#ppt_x"/>
                                          </p:val>
                                        </p:tav>
                                      </p:tavLst>
                                    </p:anim>
                                    <p:anim calcmode="lin" valueType="num">
                                      <p:cBhvr additive="base">
                                        <p:cTn id="2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additive="base">
                                        <p:cTn id="29" dur="500" fill="hold"/>
                                        <p:tgtEl>
                                          <p:spTgt spid="18"/>
                                        </p:tgtEl>
                                        <p:attrNameLst>
                                          <p:attrName>ppt_x</p:attrName>
                                        </p:attrNameLst>
                                      </p:cBhvr>
                                      <p:tavLst>
                                        <p:tav tm="0">
                                          <p:val>
                                            <p:strVal val="#ppt_x"/>
                                          </p:val>
                                        </p:tav>
                                        <p:tav tm="100000">
                                          <p:val>
                                            <p:strVal val="#ppt_x"/>
                                          </p:val>
                                        </p:tav>
                                      </p:tavLst>
                                    </p:anim>
                                    <p:anim calcmode="lin" valueType="num">
                                      <p:cBhvr additive="base">
                                        <p:cTn id="3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lum contrast="12000"/>
            <a:extLst>
              <a:ext uri="{28A0092B-C50C-407E-A947-70E740481C1C}">
                <a14:useLocalDpi xmlns:a14="http://schemas.microsoft.com/office/drawing/2010/main" val="0"/>
              </a:ext>
            </a:extLst>
          </a:blip>
          <a:stretch>
            <a:fillRect/>
          </a:stretch>
        </p:blipFill>
        <p:spPr>
          <a:xfrm>
            <a:off x="-349250" y="8890"/>
            <a:ext cx="12541250" cy="6858000"/>
          </a:xfrm>
          <a:prstGeom prst="rect">
            <a:avLst/>
          </a:prstGeom>
        </p:spPr>
      </p:pic>
      <p:pic>
        <p:nvPicPr>
          <p:cNvPr id="15" name="图片 14"/>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pic>
        <p:nvPicPr>
          <p:cNvPr id="16" name="图片 15"/>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16200000">
            <a:off x="8728075" y="819785"/>
            <a:ext cx="6866890" cy="5227320"/>
          </a:xfrm>
          <a:prstGeom prst="ellipse">
            <a:avLst/>
          </a:prstGeom>
        </p:spPr>
      </p:pic>
      <p:grpSp>
        <p:nvGrpSpPr>
          <p:cNvPr id="7" name="组合 6"/>
          <p:cNvGrpSpPr/>
          <p:nvPr/>
        </p:nvGrpSpPr>
        <p:grpSpPr>
          <a:xfrm>
            <a:off x="4757562" y="2822823"/>
            <a:ext cx="2961357" cy="1230666"/>
            <a:chOff x="4602496" y="2848154"/>
            <a:chExt cx="2961357" cy="1230666"/>
          </a:xfrm>
        </p:grpSpPr>
        <p:sp>
          <p:nvSpPr>
            <p:cNvPr id="8" name="文本框 7"/>
            <p:cNvSpPr txBox="1"/>
            <p:nvPr/>
          </p:nvSpPr>
          <p:spPr>
            <a:xfrm>
              <a:off x="5077335" y="2925223"/>
              <a:ext cx="2011680" cy="645160"/>
            </a:xfrm>
            <a:prstGeom prst="rect">
              <a:avLst/>
            </a:prstGeom>
            <a:noFill/>
          </p:spPr>
          <p:txBody>
            <a:bodyPr wrap="none" rtlCol="0">
              <a:spAutoFit/>
            </a:bodyPr>
            <a:lstStyle/>
            <a:p>
              <a:pPr algn="ctr"/>
              <a:r>
                <a:rPr lang="zh-CN" altLang="en-US" sz="3600" dirty="0">
                  <a:latin typeface="思源黑体 CN Heavy" panose="020B0A00000000000000" pitchFamily="34" charset="-122"/>
                  <a:ea typeface="思源黑体 CN Heavy" panose="020B0A00000000000000" pitchFamily="34" charset="-122"/>
                </a:rPr>
                <a:t>标题内容</a:t>
              </a:r>
              <a:endParaRPr lang="zh-CN" altLang="en-US" sz="3600" dirty="0">
                <a:latin typeface="思源黑体 CN Heavy" panose="020B0A00000000000000" pitchFamily="34" charset="-122"/>
                <a:ea typeface="思源黑体 CN Heavy" panose="020B0A00000000000000" pitchFamily="34" charset="-122"/>
              </a:endParaRPr>
            </a:p>
          </p:txBody>
        </p:sp>
        <p:sp>
          <p:nvSpPr>
            <p:cNvPr id="9" name="文本框 8"/>
            <p:cNvSpPr txBox="1"/>
            <p:nvPr/>
          </p:nvSpPr>
          <p:spPr>
            <a:xfrm>
              <a:off x="4602496" y="3505803"/>
              <a:ext cx="2961357" cy="496570"/>
            </a:xfrm>
            <a:prstGeom prst="rect">
              <a:avLst/>
            </a:prstGeom>
            <a:noFill/>
          </p:spPr>
          <p:txBody>
            <a:bodyPr wrap="square" rtlCol="0">
              <a:spAutoFit/>
            </a:bodyPr>
            <a:lstStyle/>
            <a:p>
              <a:pPr algn="ctr">
                <a:lnSpc>
                  <a:spcPct val="120000"/>
                </a:lnSpc>
              </a:pPr>
              <a:r>
                <a:rPr kumimoji="1" lang="zh-CN" altLang="en-US" sz="1100" spc="-150" dirty="0">
                  <a:latin typeface="思源黑体 CN Light" panose="020B0300000000000000" pitchFamily="34" charset="-122"/>
                  <a:ea typeface="思源黑体 CN Light" panose="020B0300000000000000" pitchFamily="34" charset="-122"/>
                </a:rPr>
                <a:t>双击输入替换内容，</a:t>
              </a:r>
              <a:r>
                <a:rPr kumimoji="1" lang="zh-CN" altLang="en-US" sz="1100" spc="-150" dirty="0">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a:t>
              </a:r>
              <a:endParaRPr kumimoji="1" lang="en-US" altLang="zh-CN" sz="1100" spc="-150" dirty="0">
                <a:latin typeface="思源黑体 CN Light" panose="020B0300000000000000" pitchFamily="34" charset="-122"/>
                <a:ea typeface="思源黑体 CN Light" panose="020B0300000000000000" pitchFamily="34" charset="-122"/>
              </a:endParaRPr>
            </a:p>
          </p:txBody>
        </p:sp>
        <p:cxnSp>
          <p:nvCxnSpPr>
            <p:cNvPr id="10" name="直接连接符 9"/>
            <p:cNvCxnSpPr/>
            <p:nvPr/>
          </p:nvCxnSpPr>
          <p:spPr>
            <a:xfrm>
              <a:off x="4615322" y="2848154"/>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615322" y="4078820"/>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3061970" y="2900045"/>
            <a:ext cx="1695450" cy="1151255"/>
          </a:xfrm>
          <a:prstGeom prst="rect">
            <a:avLst/>
          </a:prstGeom>
          <a:noFill/>
        </p:spPr>
        <p:txBody>
          <a:bodyPr wrap="square" lIns="68580" tIns="34290" rIns="68580" bIns="34290" rtlCol="0">
            <a:spAutoFit/>
          </a:bodyPr>
          <a:p>
            <a:pPr defTabSz="685800">
              <a:lnSpc>
                <a:spcPct val="80000"/>
              </a:lnSpc>
            </a:pPr>
            <a:r>
              <a:rPr lang="en-US" altLang="zh-CN" sz="8800" b="1" dirty="0">
                <a:latin typeface="微软雅黑" panose="020B0503020204020204" charset="-122"/>
                <a:ea typeface="微软雅黑" panose="020B0503020204020204" charset="-122"/>
                <a:cs typeface="+mn-ea"/>
                <a:sym typeface="+mn-lt"/>
              </a:rPr>
              <a:t>02</a:t>
            </a:r>
            <a:endParaRPr lang="en-US" altLang="zh-CN" sz="8800" b="1" dirty="0">
              <a:latin typeface="微软雅黑" panose="020B0503020204020204" charset="-122"/>
              <a:ea typeface="微软雅黑" panose="020B0503020204020204" charset="-122"/>
              <a:cs typeface="+mn-ea"/>
              <a:sym typeface="+mn-lt"/>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535462" y="757820"/>
            <a:ext cx="4203131" cy="712836"/>
            <a:chOff x="716110" y="187653"/>
            <a:chExt cx="4203131" cy="712836"/>
          </a:xfrm>
        </p:grpSpPr>
        <p:sp>
          <p:nvSpPr>
            <p:cNvPr id="3" name="文本框 2"/>
            <p:cNvSpPr txBox="1"/>
            <p:nvPr/>
          </p:nvSpPr>
          <p:spPr>
            <a:xfrm>
              <a:off x="716110" y="187653"/>
              <a:ext cx="4203131" cy="438582"/>
            </a:xfrm>
            <a:prstGeom prst="rect">
              <a:avLst/>
            </a:prstGeom>
            <a:noFill/>
          </p:spPr>
          <p:txBody>
            <a:bodyPr wrap="square" lIns="68580" tIns="34290" rIns="68580" bIns="34290" rtlCol="0">
              <a:spAutoFit/>
            </a:bodyPr>
            <a:lstStyle/>
            <a:p>
              <a:pPr defTabSz="685800"/>
              <a:r>
                <a:rPr lang="zh-CN" altLang="en-US" sz="2400" b="1" dirty="0">
                  <a:latin typeface="微软雅黑" panose="020B0503020204020204" charset="-122"/>
                  <a:ea typeface="微软雅黑" panose="020B0503020204020204" charset="-122"/>
                  <a:cs typeface="+mn-ea"/>
                  <a:sym typeface="+mn-lt"/>
                </a:rPr>
                <a:t>请在此处单击输入标题内容</a:t>
              </a:r>
              <a:endParaRPr lang="zh-CN" altLang="en-US" sz="2400" b="1" dirty="0">
                <a:latin typeface="微软雅黑" panose="020B0503020204020204" charset="-122"/>
                <a:ea typeface="微软雅黑" panose="020B0503020204020204" charset="-122"/>
                <a:cs typeface="+mn-ea"/>
                <a:sym typeface="+mn-lt"/>
              </a:endParaRPr>
            </a:p>
          </p:txBody>
        </p:sp>
        <p:cxnSp>
          <p:nvCxnSpPr>
            <p:cNvPr id="4" name="直接连接符 3"/>
            <p:cNvCxnSpPr/>
            <p:nvPr/>
          </p:nvCxnSpPr>
          <p:spPr>
            <a:xfrm>
              <a:off x="774478" y="900489"/>
              <a:ext cx="683932" cy="0"/>
            </a:xfrm>
            <a:prstGeom prst="line">
              <a:avLst/>
            </a:prstGeom>
            <a:noFill/>
            <a:ln w="9525" cap="flat" cmpd="sng" algn="ctr">
              <a:solidFill>
                <a:schemeClr val="tx1">
                  <a:lumMod val="75000"/>
                  <a:lumOff val="25000"/>
                </a:schemeClr>
              </a:solidFill>
              <a:prstDash val="solid"/>
              <a:miter lim="800000"/>
            </a:ln>
            <a:effectLst/>
          </p:spPr>
        </p:cxnSp>
        <p:sp>
          <p:nvSpPr>
            <p:cNvPr id="5" name="文本框 4"/>
            <p:cNvSpPr txBox="1"/>
            <p:nvPr/>
          </p:nvSpPr>
          <p:spPr>
            <a:xfrm>
              <a:off x="716110" y="553111"/>
              <a:ext cx="2797234" cy="312393"/>
            </a:xfrm>
            <a:prstGeom prst="rect">
              <a:avLst/>
            </a:prstGeom>
            <a:noFill/>
          </p:spPr>
          <p:txBody>
            <a:bodyPr wrap="square" rtlCol="0">
              <a:spAutoFit/>
            </a:bodyPr>
            <a:lstStyle/>
            <a:p>
              <a:pPr>
                <a:lnSpc>
                  <a:spcPct val="130000"/>
                </a:lnSpc>
              </a:pPr>
              <a:r>
                <a:rPr lang="en-US" altLang="zh-CN" sz="1100" dirty="0">
                  <a:latin typeface="Arial" panose="020B0604020202020204" pitchFamily="34" charset="0"/>
                  <a:ea typeface="微软雅黑 Light" panose="020B0502040204020203" charset="-122"/>
                  <a:cs typeface="Arial" panose="020B0604020202020204" pitchFamily="34" charset="0"/>
                  <a:sym typeface="+mn-lt"/>
                </a:rPr>
                <a:t>Add You Text Here Add You Text Here</a:t>
              </a:r>
              <a:endParaRPr lang="en-US" altLang="zh-CN" sz="1100" dirty="0">
                <a:latin typeface="Arial" panose="020B0604020202020204" pitchFamily="34" charset="0"/>
                <a:ea typeface="微软雅黑 Light" panose="020B0502040204020203" charset="-122"/>
                <a:cs typeface="Arial" panose="020B0604020202020204" pitchFamily="34" charset="0"/>
                <a:sym typeface="+mn-lt"/>
              </a:endParaRPr>
            </a:p>
          </p:txBody>
        </p:sp>
      </p:grpSp>
      <p:sp>
        <p:nvSpPr>
          <p:cNvPr id="6" name="文本框 5"/>
          <p:cNvSpPr txBox="1"/>
          <p:nvPr/>
        </p:nvSpPr>
        <p:spPr>
          <a:xfrm>
            <a:off x="1522762" y="1943457"/>
            <a:ext cx="5612460" cy="478155"/>
          </a:xfrm>
          <a:prstGeom prst="rect">
            <a:avLst/>
          </a:prstGeom>
          <a:noFill/>
        </p:spPr>
        <p:txBody>
          <a:bodyPr wrap="square" rtlCol="0">
            <a:spAutoFit/>
          </a:bodyPr>
          <a:lstStyle/>
          <a:p>
            <a:pPr>
              <a:lnSpc>
                <a:spcPct val="120000"/>
              </a:lnSpc>
              <a:spcBef>
                <a:spcPct val="0"/>
              </a:spcBef>
            </a:pPr>
            <a:r>
              <a:rPr kumimoji="1" lang="zh-CN" altLang="en-US" sz="1050" spc="-150" dirty="0">
                <a:latin typeface="思源黑体 CN Light" panose="020B0300000000000000" pitchFamily="34" charset="-122"/>
                <a:ea typeface="思源黑体 CN Light" panose="020B0300000000000000" pitchFamily="34" charset="-122"/>
              </a:rPr>
              <a:t>双击输入替换内容，</a:t>
            </a:r>
            <a:r>
              <a:rPr kumimoji="1" lang="zh-CN" altLang="en-US" sz="1050" spc="-150" dirty="0">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双击输入替换内容，双击输入替换内容，双击输入替换内容，双击输入替换内容，双击输入替换内容，双击输入替换内容，双击输入替换内容，双击输入替换内容</a:t>
            </a:r>
            <a:r>
              <a:rPr kumimoji="1" lang="en-US" altLang="zh-CN" sz="1050" spc="-150" dirty="0">
                <a:latin typeface="思源黑体 CN Light" panose="020B0300000000000000" pitchFamily="34" charset="-122"/>
                <a:ea typeface="思源黑体 CN Light" panose="020B0300000000000000" pitchFamily="34" charset="-122"/>
                <a:sym typeface="+mn-ea"/>
              </a:rPr>
              <a:t>.</a:t>
            </a:r>
            <a:endParaRPr kumimoji="1" lang="en-US" altLang="zh-CN" sz="1050" spc="-150" dirty="0">
              <a:latin typeface="思源黑体 CN Light" panose="020B0300000000000000" pitchFamily="34" charset="-122"/>
              <a:ea typeface="思源黑体 CN Light" panose="020B0300000000000000" pitchFamily="34" charset="-122"/>
              <a:cs typeface="Arial" panose="020B0604020202020204" pitchFamily="34" charset="0"/>
              <a:sym typeface="+mn-ea"/>
            </a:endParaRPr>
          </a:p>
        </p:txBody>
      </p:sp>
      <p:graphicFrame>
        <p:nvGraphicFramePr>
          <p:cNvPr id="7" name="图表 6"/>
          <p:cNvGraphicFramePr/>
          <p:nvPr/>
        </p:nvGraphicFramePr>
        <p:xfrm>
          <a:off x="1593830" y="2869414"/>
          <a:ext cx="4387870" cy="3288944"/>
        </p:xfrm>
        <a:graphic>
          <a:graphicData uri="http://schemas.openxmlformats.org/drawingml/2006/chart">
            <c:chart xmlns:c="http://schemas.openxmlformats.org/drawingml/2006/chart" xmlns:r="http://schemas.openxmlformats.org/officeDocument/2006/relationships" r:id="rId1"/>
          </a:graphicData>
        </a:graphic>
      </p:graphicFrame>
      <p:grpSp>
        <p:nvGrpSpPr>
          <p:cNvPr id="8" name="组合 7"/>
          <p:cNvGrpSpPr/>
          <p:nvPr/>
        </p:nvGrpSpPr>
        <p:grpSpPr>
          <a:xfrm>
            <a:off x="6873326" y="2774577"/>
            <a:ext cx="4092528" cy="991237"/>
            <a:chOff x="6873326" y="2774577"/>
            <a:chExt cx="4092528" cy="991237"/>
          </a:xfrm>
        </p:grpSpPr>
        <p:sp>
          <p:nvSpPr>
            <p:cNvPr id="9" name="文本框 8"/>
            <p:cNvSpPr txBox="1"/>
            <p:nvPr/>
          </p:nvSpPr>
          <p:spPr>
            <a:xfrm>
              <a:off x="6873326" y="3093984"/>
              <a:ext cx="4092528" cy="671830"/>
            </a:xfrm>
            <a:prstGeom prst="rect">
              <a:avLst/>
            </a:prstGeom>
            <a:noFill/>
          </p:spPr>
          <p:txBody>
            <a:bodyPr wrap="square" rtlCol="0">
              <a:spAutoFit/>
            </a:bodyPr>
            <a:lstStyle/>
            <a:p>
              <a:pPr>
                <a:lnSpc>
                  <a:spcPct val="120000"/>
                </a:lnSpc>
                <a:spcBef>
                  <a:spcPct val="0"/>
                </a:spcBef>
              </a:pPr>
              <a:r>
                <a:rPr kumimoji="1" lang="zh-CN" altLang="en-US" sz="1050" spc="-150" dirty="0">
                  <a:latin typeface="思源黑体 CN Light" panose="020B0300000000000000" pitchFamily="34" charset="-122"/>
                  <a:ea typeface="思源黑体 CN Light" panose="020B0300000000000000" pitchFamily="34" charset="-122"/>
                  <a:sym typeface="+mn-ea"/>
                </a:rPr>
                <a:t>双击输入替换内容，</a:t>
              </a:r>
              <a:r>
                <a:rPr kumimoji="1" lang="zh-CN" altLang="en-US" sz="1050" spc="-150" dirty="0">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双击输入替换内容，双击输入替换内容，双击输入替换内容，双击输入替换内容，双击输入替换内容，双击输入替换内容，双击输入替换内容，双击输入替换内容</a:t>
              </a:r>
              <a:r>
                <a:rPr kumimoji="1" lang="en-US" altLang="zh-CN" sz="1050" spc="-150" dirty="0">
                  <a:latin typeface="思源黑体 CN Light" panose="020B0300000000000000" pitchFamily="34" charset="-122"/>
                  <a:ea typeface="思源黑体 CN Light" panose="020B0300000000000000" pitchFamily="34" charset="-122"/>
                  <a:sym typeface="+mn-ea"/>
                </a:rPr>
                <a:t>.</a:t>
              </a:r>
              <a:endParaRPr lang="en-US" altLang="zh-CN" sz="1050" spc="-150" dirty="0">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10" name="矩形 9"/>
            <p:cNvSpPr/>
            <p:nvPr/>
          </p:nvSpPr>
          <p:spPr>
            <a:xfrm>
              <a:off x="6873326" y="2774577"/>
              <a:ext cx="1985145" cy="346243"/>
            </a:xfrm>
            <a:prstGeom prst="rect">
              <a:avLst/>
            </a:prstGeom>
          </p:spPr>
          <p:txBody>
            <a:bodyPr wrap="none" lIns="68573" tIns="34287" rIns="68573" bIns="34287">
              <a:spAutoFit/>
            </a:bodyPr>
            <a:lstStyle/>
            <a:p>
              <a:pPr defTabSz="685800"/>
              <a:r>
                <a:rPr lang="zh-CN" altLang="en-US" b="1" dirty="0">
                  <a:latin typeface="思源黑体 CN Bold" panose="020B0800000000000000" pitchFamily="34" charset="-122"/>
                  <a:ea typeface="思源黑体 CN Bold" panose="020B0800000000000000" pitchFamily="34" charset="-122"/>
                  <a:cs typeface="+mn-ea"/>
                  <a:sym typeface="+mn-lt"/>
                </a:rPr>
                <a:t>点击此处添加标题</a:t>
              </a:r>
              <a:endParaRPr lang="zh-CN" altLang="en-US" b="1" dirty="0">
                <a:latin typeface="思源黑体 CN Bold" panose="020B0800000000000000" pitchFamily="34" charset="-122"/>
                <a:ea typeface="思源黑体 CN Bold" panose="020B0800000000000000" pitchFamily="34" charset="-122"/>
                <a:cs typeface="+mn-ea"/>
                <a:sym typeface="+mn-lt"/>
              </a:endParaRPr>
            </a:p>
          </p:txBody>
        </p:sp>
      </p:grpSp>
      <p:grpSp>
        <p:nvGrpSpPr>
          <p:cNvPr id="11" name="组合 10"/>
          <p:cNvGrpSpPr/>
          <p:nvPr/>
        </p:nvGrpSpPr>
        <p:grpSpPr>
          <a:xfrm>
            <a:off x="7001872" y="4630757"/>
            <a:ext cx="4535482" cy="460375"/>
            <a:chOff x="7001872" y="4630757"/>
            <a:chExt cx="4535482" cy="460375"/>
          </a:xfrm>
        </p:grpSpPr>
        <p:sp>
          <p:nvSpPr>
            <p:cNvPr id="12" name="椭圆 11"/>
            <p:cNvSpPr/>
            <p:nvPr/>
          </p:nvSpPr>
          <p:spPr>
            <a:xfrm>
              <a:off x="7001872" y="4726045"/>
              <a:ext cx="266700" cy="26670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文本框 12"/>
            <p:cNvSpPr txBox="1"/>
            <p:nvPr/>
          </p:nvSpPr>
          <p:spPr>
            <a:xfrm>
              <a:off x="7444826" y="4630757"/>
              <a:ext cx="4092528" cy="460375"/>
            </a:xfrm>
            <a:prstGeom prst="rect">
              <a:avLst/>
            </a:prstGeom>
            <a:noFill/>
          </p:spPr>
          <p:txBody>
            <a:bodyPr wrap="square" rtlCol="0">
              <a:spAutoFit/>
            </a:bodyPr>
            <a:lstStyle/>
            <a:p>
              <a:pPr algn="just">
                <a:lnSpc>
                  <a:spcPct val="120000"/>
                </a:lnSpc>
                <a:spcBef>
                  <a:spcPct val="0"/>
                </a:spcBef>
              </a:pPr>
              <a:r>
                <a:rPr kumimoji="1" lang="zh-CN" altLang="en-US" sz="1000" dirty="0">
                  <a:latin typeface="思源黑体 CN Heavy" panose="020B0A00000000000000" pitchFamily="34" charset="-122"/>
                  <a:ea typeface="思源黑体 CN Heavy" panose="020B0A00000000000000" pitchFamily="34" charset="-122"/>
                </a:rPr>
                <a:t>标题内容</a:t>
              </a:r>
              <a:r>
                <a:rPr kumimoji="1" lang="en-US" altLang="zh-CN" sz="1000" dirty="0">
                  <a:latin typeface="思源黑体 CN Heavy" panose="020B0A00000000000000" pitchFamily="34" charset="-122"/>
                  <a:ea typeface="思源黑体 CN Heavy" panose="020B0A00000000000000" pitchFamily="34" charset="-122"/>
                </a:rPr>
                <a:t>1</a:t>
              </a:r>
              <a:endParaRPr kumimoji="1" lang="en-US" altLang="zh-CN" sz="1000" dirty="0">
                <a:latin typeface="思源黑体 CN Heavy" panose="020B0A00000000000000" pitchFamily="34" charset="-122"/>
                <a:ea typeface="思源黑体 CN Heavy" panose="020B0A00000000000000" pitchFamily="34" charset="-122"/>
              </a:endParaRPr>
            </a:p>
            <a:p>
              <a:pPr algn="just">
                <a:lnSpc>
                  <a:spcPct val="120000"/>
                </a:lnSpc>
                <a:spcBef>
                  <a:spcPct val="0"/>
                </a:spcBef>
              </a:pPr>
              <a:r>
                <a:rPr kumimoji="1" lang="zh-CN" altLang="en-US" sz="1000" dirty="0">
                  <a:latin typeface="思源黑体 CN Light" panose="020B0300000000000000" pitchFamily="34" charset="-122"/>
                  <a:ea typeface="思源黑体 CN Light" panose="020B0300000000000000" pitchFamily="34" charset="-122"/>
                </a:rPr>
                <a:t>双击输入替换内容</a:t>
              </a:r>
              <a:endParaRPr kumimoji="1" lang="en-US" altLang="zh-CN" sz="1000" dirty="0">
                <a:latin typeface="思源黑体 CN Light" panose="020B0300000000000000" pitchFamily="34" charset="-122"/>
                <a:ea typeface="思源黑体 CN Light" panose="020B0300000000000000" pitchFamily="34" charset="-122"/>
              </a:endParaRPr>
            </a:p>
          </p:txBody>
        </p:sp>
      </p:grpSp>
      <p:grpSp>
        <p:nvGrpSpPr>
          <p:cNvPr id="14" name="组合 13"/>
          <p:cNvGrpSpPr/>
          <p:nvPr/>
        </p:nvGrpSpPr>
        <p:grpSpPr>
          <a:xfrm>
            <a:off x="6999694" y="5136320"/>
            <a:ext cx="4537660" cy="460375"/>
            <a:chOff x="6999694" y="5136320"/>
            <a:chExt cx="4537660" cy="460375"/>
          </a:xfrm>
        </p:grpSpPr>
        <p:sp>
          <p:nvSpPr>
            <p:cNvPr id="15" name="椭圆 14"/>
            <p:cNvSpPr/>
            <p:nvPr/>
          </p:nvSpPr>
          <p:spPr>
            <a:xfrm>
              <a:off x="6999694" y="5221641"/>
              <a:ext cx="266700" cy="266700"/>
            </a:xfrm>
            <a:prstGeom prst="ellipse">
              <a:avLst/>
            </a:prstGeom>
            <a:solidFill>
              <a:srgbClr val="294F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文本框 15"/>
            <p:cNvSpPr txBox="1"/>
            <p:nvPr/>
          </p:nvSpPr>
          <p:spPr>
            <a:xfrm>
              <a:off x="7444826" y="5136320"/>
              <a:ext cx="4092528" cy="460375"/>
            </a:xfrm>
            <a:prstGeom prst="rect">
              <a:avLst/>
            </a:prstGeom>
            <a:noFill/>
          </p:spPr>
          <p:txBody>
            <a:bodyPr wrap="square" rtlCol="0">
              <a:spAutoFit/>
            </a:bodyPr>
            <a:lstStyle/>
            <a:p>
              <a:pPr algn="just">
                <a:lnSpc>
                  <a:spcPct val="120000"/>
                </a:lnSpc>
                <a:spcBef>
                  <a:spcPct val="0"/>
                </a:spcBef>
              </a:pPr>
              <a:r>
                <a:rPr kumimoji="1" lang="zh-CN" altLang="en-US" sz="1000" dirty="0">
                  <a:latin typeface="思源黑体 CN Heavy" panose="020B0A00000000000000" pitchFamily="34" charset="-122"/>
                  <a:ea typeface="思源黑体 CN Heavy" panose="020B0A00000000000000" pitchFamily="34" charset="-122"/>
                </a:rPr>
                <a:t>标题内容</a:t>
              </a:r>
              <a:r>
                <a:rPr kumimoji="1" lang="en-US" altLang="zh-CN" sz="1000" dirty="0">
                  <a:latin typeface="思源黑体 CN Heavy" panose="020B0A00000000000000" pitchFamily="34" charset="-122"/>
                  <a:ea typeface="思源黑体 CN Heavy" panose="020B0A00000000000000" pitchFamily="34" charset="-122"/>
                </a:rPr>
                <a:t>2</a:t>
              </a:r>
              <a:endParaRPr kumimoji="1" lang="en-US" altLang="zh-CN" sz="1000" dirty="0">
                <a:latin typeface="思源黑体 CN Heavy" panose="020B0A00000000000000" pitchFamily="34" charset="-122"/>
                <a:ea typeface="思源黑体 CN Heavy" panose="020B0A00000000000000" pitchFamily="34" charset="-122"/>
              </a:endParaRPr>
            </a:p>
            <a:p>
              <a:pPr algn="just">
                <a:lnSpc>
                  <a:spcPct val="120000"/>
                </a:lnSpc>
                <a:spcBef>
                  <a:spcPct val="0"/>
                </a:spcBef>
              </a:pPr>
              <a:r>
                <a:rPr kumimoji="1" lang="zh-CN" altLang="en-US" sz="1000" dirty="0">
                  <a:latin typeface="思源黑体 CN Light" panose="020B0300000000000000" pitchFamily="34" charset="-122"/>
                  <a:ea typeface="思源黑体 CN Light" panose="020B0300000000000000" pitchFamily="34" charset="-122"/>
                </a:rPr>
                <a:t>双击输入替换内容</a:t>
              </a:r>
              <a:endParaRPr kumimoji="1" lang="en-US" altLang="zh-CN" sz="1000" dirty="0">
                <a:latin typeface="思源黑体 CN Light" panose="020B0300000000000000" pitchFamily="34" charset="-122"/>
                <a:ea typeface="思源黑体 CN Light" panose="020B0300000000000000" pitchFamily="34" charset="-122"/>
              </a:endParaRPr>
            </a:p>
          </p:txBody>
        </p:sp>
      </p:grpSp>
      <p:grpSp>
        <p:nvGrpSpPr>
          <p:cNvPr id="17" name="组合 16"/>
          <p:cNvGrpSpPr/>
          <p:nvPr/>
        </p:nvGrpSpPr>
        <p:grpSpPr>
          <a:xfrm>
            <a:off x="6999694" y="5688802"/>
            <a:ext cx="4537660" cy="460375"/>
            <a:chOff x="6999694" y="5688802"/>
            <a:chExt cx="4537660" cy="460375"/>
          </a:xfrm>
        </p:grpSpPr>
        <p:sp>
          <p:nvSpPr>
            <p:cNvPr id="18" name="椭圆 17"/>
            <p:cNvSpPr/>
            <p:nvPr/>
          </p:nvSpPr>
          <p:spPr>
            <a:xfrm>
              <a:off x="6999694" y="5717237"/>
              <a:ext cx="266700" cy="26670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文本框 18"/>
            <p:cNvSpPr txBox="1"/>
            <p:nvPr/>
          </p:nvSpPr>
          <p:spPr>
            <a:xfrm>
              <a:off x="7444826" y="5688802"/>
              <a:ext cx="4092528" cy="460375"/>
            </a:xfrm>
            <a:prstGeom prst="rect">
              <a:avLst/>
            </a:prstGeom>
            <a:noFill/>
          </p:spPr>
          <p:txBody>
            <a:bodyPr wrap="square" rtlCol="0">
              <a:spAutoFit/>
            </a:bodyPr>
            <a:lstStyle/>
            <a:p>
              <a:pPr algn="just">
                <a:lnSpc>
                  <a:spcPct val="120000"/>
                </a:lnSpc>
                <a:spcBef>
                  <a:spcPct val="0"/>
                </a:spcBef>
              </a:pPr>
              <a:r>
                <a:rPr kumimoji="1" lang="zh-CN" altLang="en-US" sz="1000" dirty="0">
                  <a:latin typeface="思源黑体 CN Heavy" panose="020B0A00000000000000" pitchFamily="34" charset="-122"/>
                  <a:ea typeface="思源黑体 CN Heavy" panose="020B0A00000000000000" pitchFamily="34" charset="-122"/>
                </a:rPr>
                <a:t>标题内容</a:t>
              </a:r>
              <a:r>
                <a:rPr kumimoji="1" lang="en-US" altLang="zh-CN" sz="1000" dirty="0">
                  <a:latin typeface="思源黑体 CN Heavy" panose="020B0A00000000000000" pitchFamily="34" charset="-122"/>
                  <a:ea typeface="思源黑体 CN Heavy" panose="020B0A00000000000000" pitchFamily="34" charset="-122"/>
                </a:rPr>
                <a:t>3</a:t>
              </a:r>
              <a:endParaRPr kumimoji="1" lang="en-US" altLang="zh-CN" sz="1000" dirty="0">
                <a:latin typeface="思源黑体 CN Heavy" panose="020B0A00000000000000" pitchFamily="34" charset="-122"/>
                <a:ea typeface="思源黑体 CN Heavy" panose="020B0A00000000000000" pitchFamily="34" charset="-122"/>
              </a:endParaRPr>
            </a:p>
            <a:p>
              <a:pPr algn="just">
                <a:lnSpc>
                  <a:spcPct val="120000"/>
                </a:lnSpc>
                <a:spcBef>
                  <a:spcPct val="0"/>
                </a:spcBef>
              </a:pPr>
              <a:r>
                <a:rPr kumimoji="1" lang="zh-CN" altLang="en-US" sz="1000" dirty="0">
                  <a:latin typeface="思源黑体 CN Light" panose="020B0300000000000000" pitchFamily="34" charset="-122"/>
                  <a:ea typeface="思源黑体 CN Light" panose="020B0300000000000000" pitchFamily="34" charset="-122"/>
                </a:rPr>
                <a:t>双击输入替换内容</a:t>
              </a:r>
              <a:endParaRPr kumimoji="1" lang="en-US" altLang="zh-CN" sz="1000" dirty="0">
                <a:latin typeface="思源黑体 CN Light" panose="020B0300000000000000" pitchFamily="34" charset="-122"/>
                <a:ea typeface="思源黑体 CN Light" panose="020B0300000000000000" pitchFamily="34" charset="-122"/>
              </a:endParaRPr>
            </a:p>
          </p:txBody>
        </p:sp>
      </p:grpSp>
      <p:grpSp>
        <p:nvGrpSpPr>
          <p:cNvPr id="20" name="组合 19"/>
          <p:cNvGrpSpPr/>
          <p:nvPr/>
        </p:nvGrpSpPr>
        <p:grpSpPr>
          <a:xfrm>
            <a:off x="6873326" y="4193763"/>
            <a:ext cx="2617764" cy="468313"/>
            <a:chOff x="6873326" y="4193763"/>
            <a:chExt cx="2617764" cy="468313"/>
          </a:xfrm>
        </p:grpSpPr>
        <p:sp>
          <p:nvSpPr>
            <p:cNvPr id="21" name="文本框 20"/>
            <p:cNvSpPr txBox="1"/>
            <p:nvPr/>
          </p:nvSpPr>
          <p:spPr>
            <a:xfrm>
              <a:off x="6873326" y="4200411"/>
              <a:ext cx="1875835" cy="461665"/>
            </a:xfrm>
            <a:prstGeom prst="rect">
              <a:avLst/>
            </a:prstGeom>
            <a:noFill/>
          </p:spPr>
          <p:txBody>
            <a:bodyPr wrap="none" rtlCol="0">
              <a:spAutoFit/>
            </a:bodyPr>
            <a:lstStyle/>
            <a:p>
              <a:r>
                <a:rPr lang="en-US" altLang="zh-CN" sz="2400" spc="-150" dirty="0">
                  <a:latin typeface="思源黑体 CN Heavy" panose="020B0A00000000000000" pitchFamily="34" charset="-122"/>
                  <a:ea typeface="思源黑体 CN Heavy" panose="020B0A00000000000000" pitchFamily="34" charset="-122"/>
                </a:rPr>
                <a:t>123,456,789</a:t>
              </a:r>
              <a:endParaRPr lang="zh-CN" altLang="en-US" sz="2400" spc="-150" dirty="0">
                <a:latin typeface="思源黑体 CN Heavy" panose="020B0A00000000000000" pitchFamily="34" charset="-122"/>
                <a:ea typeface="思源黑体 CN Heavy" panose="020B0A00000000000000" pitchFamily="34" charset="-122"/>
              </a:endParaRPr>
            </a:p>
          </p:txBody>
        </p:sp>
        <p:grpSp>
          <p:nvGrpSpPr>
            <p:cNvPr id="22" name="组合 21"/>
            <p:cNvGrpSpPr/>
            <p:nvPr/>
          </p:nvGrpSpPr>
          <p:grpSpPr>
            <a:xfrm>
              <a:off x="8731891" y="4193763"/>
              <a:ext cx="759199" cy="442751"/>
              <a:chOff x="9299201" y="4215300"/>
              <a:chExt cx="1045446" cy="609685"/>
            </a:xfrm>
          </p:grpSpPr>
          <p:sp>
            <p:nvSpPr>
              <p:cNvPr id="23" name="woman-avatar_53094"/>
              <p:cNvSpPr>
                <a:spLocks noChangeAspect="1"/>
              </p:cNvSpPr>
              <p:nvPr/>
            </p:nvSpPr>
            <p:spPr bwMode="auto">
              <a:xfrm>
                <a:off x="9870701" y="4215300"/>
                <a:ext cx="473946" cy="609685"/>
              </a:xfrm>
              <a:custGeom>
                <a:avLst/>
                <a:gdLst>
                  <a:gd name="T0" fmla="*/ 1182 w 5487"/>
                  <a:gd name="T1" fmla="*/ 3968 h 7069"/>
                  <a:gd name="T2" fmla="*/ 2714 w 5487"/>
                  <a:gd name="T3" fmla="*/ 4322 h 7069"/>
                  <a:gd name="T4" fmla="*/ 4246 w 5487"/>
                  <a:gd name="T5" fmla="*/ 3968 h 7069"/>
                  <a:gd name="T6" fmla="*/ 4757 w 5487"/>
                  <a:gd name="T7" fmla="*/ 2434 h 7069"/>
                  <a:gd name="T8" fmla="*/ 4760 w 5487"/>
                  <a:gd name="T9" fmla="*/ 2218 h 7069"/>
                  <a:gd name="T10" fmla="*/ 671 w 5487"/>
                  <a:gd name="T11" fmla="*/ 2218 h 7069"/>
                  <a:gd name="T12" fmla="*/ 671 w 5487"/>
                  <a:gd name="T13" fmla="*/ 2434 h 7069"/>
                  <a:gd name="T14" fmla="*/ 671 w 5487"/>
                  <a:gd name="T15" fmla="*/ 3342 h 7069"/>
                  <a:gd name="T16" fmla="*/ 2342 w 5487"/>
                  <a:gd name="T17" fmla="*/ 3966 h 7069"/>
                  <a:gd name="T18" fmla="*/ 1391 w 5487"/>
                  <a:gd name="T19" fmla="*/ 2597 h 7069"/>
                  <a:gd name="T20" fmla="*/ 1285 w 5487"/>
                  <a:gd name="T21" fmla="*/ 2504 h 7069"/>
                  <a:gd name="T22" fmla="*/ 1007 w 5487"/>
                  <a:gd name="T23" fmla="*/ 2183 h 7069"/>
                  <a:gd name="T24" fmla="*/ 1147 w 5487"/>
                  <a:gd name="T25" fmla="*/ 1746 h 7069"/>
                  <a:gd name="T26" fmla="*/ 1195 w 5487"/>
                  <a:gd name="T27" fmla="*/ 1744 h 7069"/>
                  <a:gd name="T28" fmla="*/ 1241 w 5487"/>
                  <a:gd name="T29" fmla="*/ 1749 h 7069"/>
                  <a:gd name="T30" fmla="*/ 2800 w 5487"/>
                  <a:gd name="T31" fmla="*/ 1301 h 7069"/>
                  <a:gd name="T32" fmla="*/ 4107 w 5487"/>
                  <a:gd name="T33" fmla="*/ 1747 h 7069"/>
                  <a:gd name="T34" fmla="*/ 4127 w 5487"/>
                  <a:gd name="T35" fmla="*/ 1753 h 7069"/>
                  <a:gd name="T36" fmla="*/ 4230 w 5487"/>
                  <a:gd name="T37" fmla="*/ 1743 h 7069"/>
                  <a:gd name="T38" fmla="*/ 4386 w 5487"/>
                  <a:gd name="T39" fmla="*/ 1832 h 7069"/>
                  <a:gd name="T40" fmla="*/ 4276 w 5487"/>
                  <a:gd name="T41" fmla="*/ 2433 h 7069"/>
                  <a:gd name="T42" fmla="*/ 4058 w 5487"/>
                  <a:gd name="T43" fmla="*/ 2515 h 7069"/>
                  <a:gd name="T44" fmla="*/ 3380 w 5487"/>
                  <a:gd name="T45" fmla="*/ 3751 h 7069"/>
                  <a:gd name="T46" fmla="*/ 2715 w 5487"/>
                  <a:gd name="T47" fmla="*/ 4065 h 7069"/>
                  <a:gd name="T48" fmla="*/ 3631 w 5487"/>
                  <a:gd name="T49" fmla="*/ 4822 h 7069"/>
                  <a:gd name="T50" fmla="*/ 2750 w 5487"/>
                  <a:gd name="T51" fmla="*/ 5288 h 7069"/>
                  <a:gd name="T52" fmla="*/ 2744 w 5487"/>
                  <a:gd name="T53" fmla="*/ 5285 h 7069"/>
                  <a:gd name="T54" fmla="*/ 2738 w 5487"/>
                  <a:gd name="T55" fmla="*/ 5288 h 7069"/>
                  <a:gd name="T56" fmla="*/ 1857 w 5487"/>
                  <a:gd name="T57" fmla="*/ 4822 h 7069"/>
                  <a:gd name="T58" fmla="*/ 0 w 5487"/>
                  <a:gd name="T59" fmla="*/ 5806 h 7069"/>
                  <a:gd name="T60" fmla="*/ 2739 w 5487"/>
                  <a:gd name="T61" fmla="*/ 7069 h 7069"/>
                  <a:gd name="T62" fmla="*/ 5487 w 5487"/>
                  <a:gd name="T63" fmla="*/ 7069 h 7069"/>
                  <a:gd name="T64" fmla="*/ 4219 w 5487"/>
                  <a:gd name="T65" fmla="*/ 4196 h 7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87" h="7069">
                    <a:moveTo>
                      <a:pt x="671" y="3342"/>
                    </a:moveTo>
                    <a:cubicBezTo>
                      <a:pt x="671" y="3689"/>
                      <a:pt x="899" y="3968"/>
                      <a:pt x="1182" y="3968"/>
                    </a:cubicBezTo>
                    <a:lnTo>
                      <a:pt x="1904" y="3968"/>
                    </a:lnTo>
                    <a:cubicBezTo>
                      <a:pt x="2143" y="4184"/>
                      <a:pt x="2418" y="4322"/>
                      <a:pt x="2714" y="4322"/>
                    </a:cubicBezTo>
                    <a:cubicBezTo>
                      <a:pt x="3010" y="4322"/>
                      <a:pt x="3284" y="4184"/>
                      <a:pt x="3523" y="3968"/>
                    </a:cubicBezTo>
                    <a:lnTo>
                      <a:pt x="4246" y="3968"/>
                    </a:lnTo>
                    <a:cubicBezTo>
                      <a:pt x="4528" y="3968"/>
                      <a:pt x="4757" y="3687"/>
                      <a:pt x="4757" y="3342"/>
                    </a:cubicBezTo>
                    <a:lnTo>
                      <a:pt x="4757" y="2434"/>
                    </a:lnTo>
                    <a:lnTo>
                      <a:pt x="4755" y="2434"/>
                    </a:lnTo>
                    <a:cubicBezTo>
                      <a:pt x="4758" y="2365"/>
                      <a:pt x="4760" y="2294"/>
                      <a:pt x="4760" y="2218"/>
                    </a:cubicBezTo>
                    <a:cubicBezTo>
                      <a:pt x="4760" y="993"/>
                      <a:pt x="3844" y="0"/>
                      <a:pt x="2715" y="0"/>
                    </a:cubicBezTo>
                    <a:cubicBezTo>
                      <a:pt x="1586" y="0"/>
                      <a:pt x="671" y="993"/>
                      <a:pt x="671" y="2218"/>
                    </a:cubicBezTo>
                    <a:cubicBezTo>
                      <a:pt x="671" y="2294"/>
                      <a:pt x="672" y="2365"/>
                      <a:pt x="675" y="2434"/>
                    </a:cubicBezTo>
                    <a:lnTo>
                      <a:pt x="671" y="2434"/>
                    </a:lnTo>
                    <a:lnTo>
                      <a:pt x="671" y="3342"/>
                    </a:lnTo>
                    <a:lnTo>
                      <a:pt x="671" y="3342"/>
                    </a:lnTo>
                    <a:close/>
                    <a:moveTo>
                      <a:pt x="2715" y="4065"/>
                    </a:moveTo>
                    <a:cubicBezTo>
                      <a:pt x="2587" y="4065"/>
                      <a:pt x="2461" y="4028"/>
                      <a:pt x="2342" y="3966"/>
                    </a:cubicBezTo>
                    <a:cubicBezTo>
                      <a:pt x="2242" y="3914"/>
                      <a:pt x="2146" y="3844"/>
                      <a:pt x="2055" y="3759"/>
                    </a:cubicBezTo>
                    <a:cubicBezTo>
                      <a:pt x="1752" y="3473"/>
                      <a:pt x="1510" y="3027"/>
                      <a:pt x="1391" y="2597"/>
                    </a:cubicBezTo>
                    <a:lnTo>
                      <a:pt x="1368" y="2515"/>
                    </a:lnTo>
                    <a:lnTo>
                      <a:pt x="1285" y="2504"/>
                    </a:lnTo>
                    <a:cubicBezTo>
                      <a:pt x="1241" y="2498"/>
                      <a:pt x="1195" y="2474"/>
                      <a:pt x="1150" y="2434"/>
                    </a:cubicBezTo>
                    <a:cubicBezTo>
                      <a:pt x="1089" y="2379"/>
                      <a:pt x="1035" y="2295"/>
                      <a:pt x="1007" y="2183"/>
                    </a:cubicBezTo>
                    <a:cubicBezTo>
                      <a:pt x="974" y="2053"/>
                      <a:pt x="986" y="1923"/>
                      <a:pt x="1040" y="1834"/>
                    </a:cubicBezTo>
                    <a:cubicBezTo>
                      <a:pt x="1059" y="1801"/>
                      <a:pt x="1094" y="1759"/>
                      <a:pt x="1147" y="1746"/>
                    </a:cubicBezTo>
                    <a:cubicBezTo>
                      <a:pt x="1155" y="1744"/>
                      <a:pt x="1164" y="1743"/>
                      <a:pt x="1174" y="1743"/>
                    </a:cubicBezTo>
                    <a:cubicBezTo>
                      <a:pt x="1182" y="1743"/>
                      <a:pt x="1189" y="1743"/>
                      <a:pt x="1195" y="1744"/>
                    </a:cubicBezTo>
                    <a:lnTo>
                      <a:pt x="1241" y="1749"/>
                    </a:lnTo>
                    <a:lnTo>
                      <a:pt x="1241" y="1749"/>
                    </a:lnTo>
                    <a:cubicBezTo>
                      <a:pt x="1446" y="2061"/>
                      <a:pt x="2022" y="1980"/>
                      <a:pt x="2527" y="1569"/>
                    </a:cubicBezTo>
                    <a:cubicBezTo>
                      <a:pt x="2630" y="1486"/>
                      <a:pt x="2721" y="1395"/>
                      <a:pt x="2800" y="1301"/>
                    </a:cubicBezTo>
                    <a:cubicBezTo>
                      <a:pt x="2995" y="1278"/>
                      <a:pt x="3205" y="1272"/>
                      <a:pt x="3407" y="1326"/>
                    </a:cubicBezTo>
                    <a:cubicBezTo>
                      <a:pt x="3855" y="1446"/>
                      <a:pt x="3982" y="1695"/>
                      <a:pt x="4107" y="1747"/>
                    </a:cubicBezTo>
                    <a:lnTo>
                      <a:pt x="4109" y="1755"/>
                    </a:lnTo>
                    <a:lnTo>
                      <a:pt x="4127" y="1753"/>
                    </a:lnTo>
                    <a:cubicBezTo>
                      <a:pt x="4149" y="1759"/>
                      <a:pt x="4173" y="1756"/>
                      <a:pt x="4200" y="1746"/>
                    </a:cubicBezTo>
                    <a:lnTo>
                      <a:pt x="4230" y="1743"/>
                    </a:lnTo>
                    <a:cubicBezTo>
                      <a:pt x="4248" y="1741"/>
                      <a:pt x="4265" y="1741"/>
                      <a:pt x="4279" y="1744"/>
                    </a:cubicBezTo>
                    <a:cubicBezTo>
                      <a:pt x="4333" y="1758"/>
                      <a:pt x="4367" y="1799"/>
                      <a:pt x="4386" y="1832"/>
                    </a:cubicBezTo>
                    <a:cubicBezTo>
                      <a:pt x="4440" y="1922"/>
                      <a:pt x="4452" y="2052"/>
                      <a:pt x="4419" y="2182"/>
                    </a:cubicBezTo>
                    <a:cubicBezTo>
                      <a:pt x="4391" y="2292"/>
                      <a:pt x="4336" y="2377"/>
                      <a:pt x="4276" y="2433"/>
                    </a:cubicBezTo>
                    <a:cubicBezTo>
                      <a:pt x="4231" y="2473"/>
                      <a:pt x="4185" y="2498"/>
                      <a:pt x="4141" y="2503"/>
                    </a:cubicBezTo>
                    <a:lnTo>
                      <a:pt x="4058" y="2515"/>
                    </a:lnTo>
                    <a:lnTo>
                      <a:pt x="4035" y="2597"/>
                    </a:lnTo>
                    <a:cubicBezTo>
                      <a:pt x="3917" y="3024"/>
                      <a:pt x="3680" y="3465"/>
                      <a:pt x="3380" y="3751"/>
                    </a:cubicBezTo>
                    <a:cubicBezTo>
                      <a:pt x="3287" y="3839"/>
                      <a:pt x="3189" y="3914"/>
                      <a:pt x="3084" y="3968"/>
                    </a:cubicBezTo>
                    <a:cubicBezTo>
                      <a:pt x="2969" y="4031"/>
                      <a:pt x="2844" y="4065"/>
                      <a:pt x="2715" y="4065"/>
                    </a:cubicBezTo>
                    <a:close/>
                    <a:moveTo>
                      <a:pt x="4219" y="4196"/>
                    </a:moveTo>
                    <a:cubicBezTo>
                      <a:pt x="4059" y="4468"/>
                      <a:pt x="3876" y="4698"/>
                      <a:pt x="3631" y="4822"/>
                    </a:cubicBezTo>
                    <a:cubicBezTo>
                      <a:pt x="3126" y="5080"/>
                      <a:pt x="2751" y="5289"/>
                      <a:pt x="2751" y="5289"/>
                    </a:cubicBezTo>
                    <a:lnTo>
                      <a:pt x="2750" y="5288"/>
                    </a:lnTo>
                    <a:lnTo>
                      <a:pt x="2750" y="5282"/>
                    </a:lnTo>
                    <a:lnTo>
                      <a:pt x="2744" y="5285"/>
                    </a:lnTo>
                    <a:lnTo>
                      <a:pt x="2738" y="5282"/>
                    </a:lnTo>
                    <a:lnTo>
                      <a:pt x="2738" y="5288"/>
                    </a:lnTo>
                    <a:lnTo>
                      <a:pt x="2736" y="5289"/>
                    </a:lnTo>
                    <a:cubicBezTo>
                      <a:pt x="2736" y="5289"/>
                      <a:pt x="2361" y="5080"/>
                      <a:pt x="1857" y="4822"/>
                    </a:cubicBezTo>
                    <a:cubicBezTo>
                      <a:pt x="1612" y="4697"/>
                      <a:pt x="1428" y="4468"/>
                      <a:pt x="1268" y="4196"/>
                    </a:cubicBezTo>
                    <a:cubicBezTo>
                      <a:pt x="522" y="4499"/>
                      <a:pt x="0" y="5198"/>
                      <a:pt x="0" y="5806"/>
                    </a:cubicBezTo>
                    <a:lnTo>
                      <a:pt x="0" y="7069"/>
                    </a:lnTo>
                    <a:lnTo>
                      <a:pt x="2739" y="7069"/>
                    </a:lnTo>
                    <a:lnTo>
                      <a:pt x="2750" y="7069"/>
                    </a:lnTo>
                    <a:lnTo>
                      <a:pt x="5487" y="7069"/>
                    </a:lnTo>
                    <a:lnTo>
                      <a:pt x="5487" y="5806"/>
                    </a:lnTo>
                    <a:cubicBezTo>
                      <a:pt x="5487" y="5197"/>
                      <a:pt x="4966" y="4501"/>
                      <a:pt x="4219" y="4196"/>
                    </a:cubicBezTo>
                    <a:close/>
                  </a:path>
                </a:pathLst>
              </a:custGeom>
              <a:solidFill>
                <a:schemeClr val="tx1">
                  <a:lumMod val="75000"/>
                  <a:lumOff val="25000"/>
                </a:schemeClr>
              </a:solidFill>
              <a:ln>
                <a:noFill/>
              </a:ln>
            </p:spPr>
          </p:sp>
          <p:sp>
            <p:nvSpPr>
              <p:cNvPr id="24" name="person-male-shape_36183"/>
              <p:cNvSpPr>
                <a:spLocks noChangeAspect="1"/>
              </p:cNvSpPr>
              <p:nvPr/>
            </p:nvSpPr>
            <p:spPr bwMode="auto">
              <a:xfrm>
                <a:off x="9299201" y="4215300"/>
                <a:ext cx="495406" cy="609685"/>
              </a:xfrm>
              <a:custGeom>
                <a:avLst/>
                <a:gdLst>
                  <a:gd name="connsiteX0" fmla="*/ 351932 w 473547"/>
                  <a:gd name="connsiteY0" fmla="*/ 309816 h 582783"/>
                  <a:gd name="connsiteX1" fmla="*/ 473547 w 473547"/>
                  <a:gd name="connsiteY1" fmla="*/ 581708 h 582783"/>
                  <a:gd name="connsiteX2" fmla="*/ 236773 w 473547"/>
                  <a:gd name="connsiteY2" fmla="*/ 582783 h 582783"/>
                  <a:gd name="connsiteX3" fmla="*/ 0 w 473547"/>
                  <a:gd name="connsiteY3" fmla="*/ 582783 h 582783"/>
                  <a:gd name="connsiteX4" fmla="*/ 121615 w 473547"/>
                  <a:gd name="connsiteY4" fmla="*/ 310891 h 582783"/>
                  <a:gd name="connsiteX5" fmla="*/ 131302 w 473547"/>
                  <a:gd name="connsiteY5" fmla="*/ 311965 h 582783"/>
                  <a:gd name="connsiteX6" fmla="*/ 190495 w 473547"/>
                  <a:gd name="connsiteY6" fmla="*/ 392566 h 582783"/>
                  <a:gd name="connsiteX7" fmla="*/ 236773 w 473547"/>
                  <a:gd name="connsiteY7" fmla="*/ 357102 h 582783"/>
                  <a:gd name="connsiteX8" fmla="*/ 236773 w 473547"/>
                  <a:gd name="connsiteY8" fmla="*/ 356027 h 582783"/>
                  <a:gd name="connsiteX9" fmla="*/ 281976 w 473547"/>
                  <a:gd name="connsiteY9" fmla="*/ 392566 h 582783"/>
                  <a:gd name="connsiteX10" fmla="*/ 342245 w 473547"/>
                  <a:gd name="connsiteY10" fmla="*/ 310891 h 582783"/>
                  <a:gd name="connsiteX11" fmla="*/ 351932 w 473547"/>
                  <a:gd name="connsiteY11" fmla="*/ 309816 h 582783"/>
                  <a:gd name="connsiteX12" fmla="*/ 204461 w 473547"/>
                  <a:gd name="connsiteY12" fmla="*/ 105551 h 582783"/>
                  <a:gd name="connsiteX13" fmla="*/ 106563 w 473547"/>
                  <a:gd name="connsiteY13" fmla="*/ 153925 h 582783"/>
                  <a:gd name="connsiteX14" fmla="*/ 106563 w 473547"/>
                  <a:gd name="connsiteY14" fmla="*/ 163600 h 582783"/>
                  <a:gd name="connsiteX15" fmla="*/ 237811 w 473547"/>
                  <a:gd name="connsiteY15" fmla="*/ 314096 h 582783"/>
                  <a:gd name="connsiteX16" fmla="*/ 371210 w 473547"/>
                  <a:gd name="connsiteY16" fmla="*/ 163600 h 582783"/>
                  <a:gd name="connsiteX17" fmla="*/ 371210 w 473547"/>
                  <a:gd name="connsiteY17" fmla="*/ 155000 h 582783"/>
                  <a:gd name="connsiteX18" fmla="*/ 204461 w 473547"/>
                  <a:gd name="connsiteY18" fmla="*/ 105551 h 582783"/>
                  <a:gd name="connsiteX19" fmla="*/ 261075 w 473547"/>
                  <a:gd name="connsiteY19" fmla="*/ 203 h 582783"/>
                  <a:gd name="connsiteX20" fmla="*/ 331405 w 473547"/>
                  <a:gd name="connsiteY20" fmla="*/ 17403 h 582783"/>
                  <a:gd name="connsiteX21" fmla="*/ 390574 w 473547"/>
                  <a:gd name="connsiteY21" fmla="*/ 147475 h 582783"/>
                  <a:gd name="connsiteX22" fmla="*/ 390574 w 473547"/>
                  <a:gd name="connsiteY22" fmla="*/ 151775 h 582783"/>
                  <a:gd name="connsiteX23" fmla="*/ 401332 w 473547"/>
                  <a:gd name="connsiteY23" fmla="*/ 166824 h 582783"/>
                  <a:gd name="connsiteX24" fmla="*/ 399180 w 473547"/>
                  <a:gd name="connsiteY24" fmla="*/ 192624 h 582783"/>
                  <a:gd name="connsiteX25" fmla="*/ 385195 w 473547"/>
                  <a:gd name="connsiteY25" fmla="*/ 206599 h 582783"/>
                  <a:gd name="connsiteX26" fmla="*/ 237811 w 473547"/>
                  <a:gd name="connsiteY26" fmla="*/ 334521 h 582783"/>
                  <a:gd name="connsiteX27" fmla="*/ 91502 w 473547"/>
                  <a:gd name="connsiteY27" fmla="*/ 205524 h 582783"/>
                  <a:gd name="connsiteX28" fmla="*/ 77516 w 473547"/>
                  <a:gd name="connsiteY28" fmla="*/ 192624 h 582783"/>
                  <a:gd name="connsiteX29" fmla="*/ 75365 w 473547"/>
                  <a:gd name="connsiteY29" fmla="*/ 165749 h 582783"/>
                  <a:gd name="connsiteX30" fmla="*/ 86123 w 473547"/>
                  <a:gd name="connsiteY30" fmla="*/ 150700 h 582783"/>
                  <a:gd name="connsiteX31" fmla="*/ 87199 w 473547"/>
                  <a:gd name="connsiteY31" fmla="*/ 146400 h 582783"/>
                  <a:gd name="connsiteX32" fmla="*/ 176490 w 473547"/>
                  <a:gd name="connsiteY32" fmla="*/ 16328 h 582783"/>
                  <a:gd name="connsiteX33" fmla="*/ 194779 w 473547"/>
                  <a:gd name="connsiteY33" fmla="*/ 18478 h 582783"/>
                  <a:gd name="connsiteX34" fmla="*/ 204461 w 473547"/>
                  <a:gd name="connsiteY34" fmla="*/ 8803 h 582783"/>
                  <a:gd name="connsiteX35" fmla="*/ 261075 w 473547"/>
                  <a:gd name="connsiteY35" fmla="*/ 203 h 582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73547" h="582783">
                    <a:moveTo>
                      <a:pt x="351932" y="309816"/>
                    </a:moveTo>
                    <a:cubicBezTo>
                      <a:pt x="466013" y="325936"/>
                      <a:pt x="473547" y="581708"/>
                      <a:pt x="473547" y="581708"/>
                    </a:cubicBezTo>
                    <a:lnTo>
                      <a:pt x="236773" y="582783"/>
                    </a:lnTo>
                    <a:lnTo>
                      <a:pt x="0" y="582783"/>
                    </a:lnTo>
                    <a:cubicBezTo>
                      <a:pt x="0" y="582783"/>
                      <a:pt x="7534" y="327011"/>
                      <a:pt x="121615" y="310891"/>
                    </a:cubicBezTo>
                    <a:cubicBezTo>
                      <a:pt x="124844" y="309816"/>
                      <a:pt x="128073" y="310891"/>
                      <a:pt x="131302" y="311965"/>
                    </a:cubicBezTo>
                    <a:lnTo>
                      <a:pt x="190495" y="392566"/>
                    </a:lnTo>
                    <a:lnTo>
                      <a:pt x="236773" y="357102"/>
                    </a:lnTo>
                    <a:lnTo>
                      <a:pt x="236773" y="356027"/>
                    </a:lnTo>
                    <a:lnTo>
                      <a:pt x="281976" y="392566"/>
                    </a:lnTo>
                    <a:lnTo>
                      <a:pt x="342245" y="310891"/>
                    </a:lnTo>
                    <a:cubicBezTo>
                      <a:pt x="345474" y="310891"/>
                      <a:pt x="348703" y="309816"/>
                      <a:pt x="351932" y="309816"/>
                    </a:cubicBezTo>
                    <a:close/>
                    <a:moveTo>
                      <a:pt x="204461" y="105551"/>
                    </a:moveTo>
                    <a:cubicBezTo>
                      <a:pt x="198006" y="118450"/>
                      <a:pt x="137761" y="142100"/>
                      <a:pt x="106563" y="153925"/>
                    </a:cubicBezTo>
                    <a:cubicBezTo>
                      <a:pt x="106563" y="157150"/>
                      <a:pt x="106563" y="160375"/>
                      <a:pt x="106563" y="163600"/>
                    </a:cubicBezTo>
                    <a:cubicBezTo>
                      <a:pt x="106563" y="234548"/>
                      <a:pt x="162505" y="314096"/>
                      <a:pt x="237811" y="314096"/>
                    </a:cubicBezTo>
                    <a:cubicBezTo>
                      <a:pt x="313116" y="314096"/>
                      <a:pt x="371210" y="232398"/>
                      <a:pt x="371210" y="163600"/>
                    </a:cubicBezTo>
                    <a:cubicBezTo>
                      <a:pt x="371210" y="160375"/>
                      <a:pt x="371210" y="158225"/>
                      <a:pt x="371210" y="155000"/>
                    </a:cubicBezTo>
                    <a:cubicBezTo>
                      <a:pt x="328178" y="149625"/>
                      <a:pt x="232431" y="133500"/>
                      <a:pt x="204461" y="105551"/>
                    </a:cubicBezTo>
                    <a:close/>
                    <a:moveTo>
                      <a:pt x="261075" y="203"/>
                    </a:moveTo>
                    <a:cubicBezTo>
                      <a:pt x="282456" y="1278"/>
                      <a:pt x="306124" y="6653"/>
                      <a:pt x="331405" y="17403"/>
                    </a:cubicBezTo>
                    <a:cubicBezTo>
                      <a:pt x="378740" y="37827"/>
                      <a:pt x="389498" y="86201"/>
                      <a:pt x="390574" y="147475"/>
                    </a:cubicBezTo>
                    <a:cubicBezTo>
                      <a:pt x="390574" y="148550"/>
                      <a:pt x="390574" y="149625"/>
                      <a:pt x="390574" y="151775"/>
                    </a:cubicBezTo>
                    <a:cubicBezTo>
                      <a:pt x="397029" y="153925"/>
                      <a:pt x="401332" y="159300"/>
                      <a:pt x="401332" y="166824"/>
                    </a:cubicBezTo>
                    <a:lnTo>
                      <a:pt x="399180" y="192624"/>
                    </a:lnTo>
                    <a:cubicBezTo>
                      <a:pt x="398105" y="200149"/>
                      <a:pt x="392726" y="205524"/>
                      <a:pt x="385195" y="206599"/>
                    </a:cubicBezTo>
                    <a:cubicBezTo>
                      <a:pt x="367982" y="273247"/>
                      <a:pt x="309889" y="334521"/>
                      <a:pt x="237811" y="334521"/>
                    </a:cubicBezTo>
                    <a:cubicBezTo>
                      <a:pt x="165732" y="334521"/>
                      <a:pt x="108715" y="272172"/>
                      <a:pt x="91502" y="205524"/>
                    </a:cubicBezTo>
                    <a:cubicBezTo>
                      <a:pt x="83971" y="205524"/>
                      <a:pt x="78592" y="200149"/>
                      <a:pt x="77516" y="192624"/>
                    </a:cubicBezTo>
                    <a:lnTo>
                      <a:pt x="75365" y="165749"/>
                    </a:lnTo>
                    <a:cubicBezTo>
                      <a:pt x="74289" y="159300"/>
                      <a:pt x="79668" y="152850"/>
                      <a:pt x="86123" y="150700"/>
                    </a:cubicBezTo>
                    <a:cubicBezTo>
                      <a:pt x="87199" y="149625"/>
                      <a:pt x="87199" y="147475"/>
                      <a:pt x="87199" y="146400"/>
                    </a:cubicBezTo>
                    <a:cubicBezTo>
                      <a:pt x="81820" y="93726"/>
                      <a:pt x="105487" y="27077"/>
                      <a:pt x="176490" y="16328"/>
                    </a:cubicBezTo>
                    <a:cubicBezTo>
                      <a:pt x="180793" y="15253"/>
                      <a:pt x="192627" y="19553"/>
                      <a:pt x="194779" y="18478"/>
                    </a:cubicBezTo>
                    <a:cubicBezTo>
                      <a:pt x="196930" y="16328"/>
                      <a:pt x="202309" y="9878"/>
                      <a:pt x="204461" y="8803"/>
                    </a:cubicBezTo>
                    <a:cubicBezTo>
                      <a:pt x="220598" y="2353"/>
                      <a:pt x="239693" y="-872"/>
                      <a:pt x="261075" y="203"/>
                    </a:cubicBezTo>
                    <a:close/>
                  </a:path>
                </a:pathLst>
              </a:custGeom>
              <a:solidFill>
                <a:srgbClr val="294F73"/>
              </a:solidFill>
              <a:ln>
                <a:noFill/>
              </a:ln>
            </p:spPr>
          </p:sp>
        </p:grpSp>
      </p:gr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ppt_x"/>
                                          </p:val>
                                        </p:tav>
                                        <p:tav tm="100000">
                                          <p:val>
                                            <p:strVal val="#ppt_x"/>
                                          </p:val>
                                        </p:tav>
                                      </p:tavLst>
                                    </p:anim>
                                    <p:anim calcmode="lin" valueType="num">
                                      <p:cBhvr additive="base">
                                        <p:cTn id="2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ppt_x"/>
                                          </p:val>
                                        </p:tav>
                                        <p:tav tm="100000">
                                          <p:val>
                                            <p:strVal val="#ppt_x"/>
                                          </p:val>
                                        </p:tav>
                                      </p:tavLst>
                                    </p:anim>
                                    <p:anim calcmode="lin" valueType="num">
                                      <p:cBhvr additive="base">
                                        <p:cTn id="40" dur="500" fill="hold"/>
                                        <p:tgtEl>
                                          <p:spTgt spid="14"/>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fill="hold"/>
                                        <p:tgtEl>
                                          <p:spTgt spid="17"/>
                                        </p:tgtEl>
                                        <p:attrNameLst>
                                          <p:attrName>ppt_x</p:attrName>
                                        </p:attrNameLst>
                                      </p:cBhvr>
                                      <p:tavLst>
                                        <p:tav tm="0">
                                          <p:val>
                                            <p:strVal val="#ppt_x"/>
                                          </p:val>
                                        </p:tav>
                                        <p:tav tm="100000">
                                          <p:val>
                                            <p:strVal val="#ppt_x"/>
                                          </p:val>
                                        </p:tav>
                                      </p:tavLst>
                                    </p:anim>
                                    <p:anim calcmode="lin" valueType="num">
                                      <p:cBhvr additive="base">
                                        <p:cTn id="4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Graphic spid="7"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nvGraphicFramePr>
        <p:xfrm>
          <a:off x="3348182" y="2283121"/>
          <a:ext cx="5508335" cy="3672223"/>
        </p:xfrm>
        <a:graphic>
          <a:graphicData uri="http://schemas.openxmlformats.org/drawingml/2006/chart">
            <c:chart xmlns:c="http://schemas.openxmlformats.org/drawingml/2006/chart" xmlns:r="http://schemas.openxmlformats.org/officeDocument/2006/relationships" r:id="rId1"/>
          </a:graphicData>
        </a:graphic>
      </p:graphicFrame>
      <p:sp>
        <p:nvSpPr>
          <p:cNvPr id="3" name="文本框 2"/>
          <p:cNvSpPr txBox="1"/>
          <p:nvPr/>
        </p:nvSpPr>
        <p:spPr>
          <a:xfrm>
            <a:off x="2151734" y="2527900"/>
            <a:ext cx="2061037" cy="1014730"/>
          </a:xfrm>
          <a:prstGeom prst="rect">
            <a:avLst/>
          </a:prstGeom>
          <a:noFill/>
        </p:spPr>
        <p:txBody>
          <a:bodyPr wrap="square" rtlCol="0">
            <a:spAutoFit/>
          </a:bodyPr>
          <a:lstStyle/>
          <a:p>
            <a:pPr algn="just">
              <a:lnSpc>
                <a:spcPct val="120000"/>
              </a:lnSpc>
              <a:spcBef>
                <a:spcPct val="0"/>
              </a:spcBef>
            </a:pPr>
            <a:r>
              <a:rPr kumimoji="1" lang="zh-CN" altLang="en-US"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rPr>
              <a:t>双击输入替换内容，</a:t>
            </a:r>
            <a:r>
              <a:rPr kumimoji="1" lang="zh-CN" altLang="en-US"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双击输入替换内容双击输入替换内容双击输入替换内容双击输入替换内容双击输入替换内容双击输入替换内容双击输入替换内容双击输入替换内容双击输入替换内容</a:t>
            </a:r>
            <a:endParaRPr lang="en-US" altLang="zh-CN"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4" name="文本框 3"/>
          <p:cNvSpPr txBox="1"/>
          <p:nvPr/>
        </p:nvSpPr>
        <p:spPr>
          <a:xfrm>
            <a:off x="2151734" y="2143414"/>
            <a:ext cx="2110385" cy="346249"/>
          </a:xfrm>
          <a:prstGeom prst="rect">
            <a:avLst/>
          </a:prstGeom>
          <a:noFill/>
        </p:spPr>
        <p:txBody>
          <a:bodyPr wrap="square" lIns="68580" tIns="34290" rIns="68580" bIns="34290" rtlCol="0">
            <a:spAutoFit/>
          </a:bodyPr>
          <a:lstStyle/>
          <a:p>
            <a:pPr defTabSz="685800"/>
            <a:r>
              <a:rPr lang="zh-CN" altLang="en-US" b="1" dirty="0">
                <a:solidFill>
                  <a:schemeClr val="tx1">
                    <a:lumMod val="95000"/>
                    <a:lumOff val="5000"/>
                  </a:schemeClr>
                </a:solidFill>
                <a:latin typeface="微软雅黑" panose="020B0503020204020204" charset="-122"/>
                <a:ea typeface="微软雅黑" panose="020B0503020204020204" charset="-122"/>
                <a:cs typeface="+mn-ea"/>
                <a:sym typeface="+mn-lt"/>
              </a:rPr>
              <a:t>单击输入标题内容</a:t>
            </a:r>
            <a:endParaRPr lang="zh-CN" altLang="en-US" b="1" dirty="0">
              <a:solidFill>
                <a:schemeClr val="tx1">
                  <a:lumMod val="95000"/>
                  <a:lumOff val="5000"/>
                </a:schemeClr>
              </a:solidFill>
              <a:latin typeface="微软雅黑" panose="020B0503020204020204" charset="-122"/>
              <a:ea typeface="微软雅黑" panose="020B0503020204020204" charset="-122"/>
              <a:cs typeface="+mn-ea"/>
              <a:sym typeface="+mn-lt"/>
            </a:endParaRPr>
          </a:p>
        </p:txBody>
      </p:sp>
      <p:sp>
        <p:nvSpPr>
          <p:cNvPr id="6" name="文本框 5"/>
          <p:cNvSpPr txBox="1"/>
          <p:nvPr/>
        </p:nvSpPr>
        <p:spPr>
          <a:xfrm>
            <a:off x="2102386" y="4787588"/>
            <a:ext cx="2110385" cy="346249"/>
          </a:xfrm>
          <a:prstGeom prst="rect">
            <a:avLst/>
          </a:prstGeom>
          <a:noFill/>
        </p:spPr>
        <p:txBody>
          <a:bodyPr wrap="square" lIns="68580" tIns="34290" rIns="68580" bIns="34290" rtlCol="0">
            <a:spAutoFit/>
          </a:bodyPr>
          <a:lstStyle/>
          <a:p>
            <a:pPr defTabSz="685800"/>
            <a:r>
              <a:rPr lang="zh-CN" altLang="en-US" b="1" dirty="0">
                <a:solidFill>
                  <a:schemeClr val="tx1">
                    <a:lumMod val="95000"/>
                    <a:lumOff val="5000"/>
                  </a:schemeClr>
                </a:solidFill>
                <a:latin typeface="微软雅黑" panose="020B0503020204020204" charset="-122"/>
                <a:ea typeface="微软雅黑" panose="020B0503020204020204" charset="-122"/>
                <a:cs typeface="+mn-ea"/>
                <a:sym typeface="+mn-lt"/>
              </a:rPr>
              <a:t>单击输入标题内容</a:t>
            </a:r>
            <a:endParaRPr lang="zh-CN" altLang="en-US" b="1" dirty="0">
              <a:solidFill>
                <a:schemeClr val="tx1">
                  <a:lumMod val="95000"/>
                  <a:lumOff val="5000"/>
                </a:schemeClr>
              </a:solidFill>
              <a:latin typeface="微软雅黑" panose="020B0503020204020204" charset="-122"/>
              <a:ea typeface="微软雅黑" panose="020B0503020204020204" charset="-122"/>
              <a:cs typeface="+mn-ea"/>
              <a:sym typeface="+mn-lt"/>
            </a:endParaRPr>
          </a:p>
        </p:txBody>
      </p:sp>
      <p:sp>
        <p:nvSpPr>
          <p:cNvPr id="8" name="文本框 7"/>
          <p:cNvSpPr txBox="1"/>
          <p:nvPr/>
        </p:nvSpPr>
        <p:spPr>
          <a:xfrm>
            <a:off x="7921163" y="2137130"/>
            <a:ext cx="2110385" cy="346249"/>
          </a:xfrm>
          <a:prstGeom prst="rect">
            <a:avLst/>
          </a:prstGeom>
          <a:noFill/>
        </p:spPr>
        <p:txBody>
          <a:bodyPr wrap="square" lIns="68580" tIns="34290" rIns="68580" bIns="34290" rtlCol="0">
            <a:spAutoFit/>
          </a:bodyPr>
          <a:lstStyle/>
          <a:p>
            <a:pPr algn="r" defTabSz="685800"/>
            <a:r>
              <a:rPr lang="zh-CN" altLang="en-US" b="1" dirty="0">
                <a:solidFill>
                  <a:schemeClr val="tx1">
                    <a:lumMod val="95000"/>
                    <a:lumOff val="5000"/>
                  </a:schemeClr>
                </a:solidFill>
                <a:latin typeface="微软雅黑" panose="020B0503020204020204" charset="-122"/>
                <a:ea typeface="微软雅黑" panose="020B0503020204020204" charset="-122"/>
                <a:cs typeface="+mn-ea"/>
                <a:sym typeface="+mn-lt"/>
              </a:rPr>
              <a:t>单击输入标题内容</a:t>
            </a:r>
            <a:endParaRPr lang="zh-CN" altLang="en-US" b="1" dirty="0">
              <a:solidFill>
                <a:schemeClr val="tx1">
                  <a:lumMod val="95000"/>
                  <a:lumOff val="5000"/>
                </a:schemeClr>
              </a:solidFill>
              <a:latin typeface="微软雅黑" panose="020B0503020204020204" charset="-122"/>
              <a:ea typeface="微软雅黑" panose="020B0503020204020204" charset="-122"/>
              <a:cs typeface="+mn-ea"/>
              <a:sym typeface="+mn-lt"/>
            </a:endParaRPr>
          </a:p>
        </p:txBody>
      </p:sp>
      <p:sp>
        <p:nvSpPr>
          <p:cNvPr id="10" name="文本框 9"/>
          <p:cNvSpPr txBox="1"/>
          <p:nvPr/>
        </p:nvSpPr>
        <p:spPr>
          <a:xfrm>
            <a:off x="7921163" y="4787588"/>
            <a:ext cx="2110385" cy="346249"/>
          </a:xfrm>
          <a:prstGeom prst="rect">
            <a:avLst/>
          </a:prstGeom>
          <a:noFill/>
        </p:spPr>
        <p:txBody>
          <a:bodyPr wrap="square" lIns="68580" tIns="34290" rIns="68580" bIns="34290" rtlCol="0">
            <a:spAutoFit/>
          </a:bodyPr>
          <a:lstStyle/>
          <a:p>
            <a:pPr algn="r" defTabSz="685800"/>
            <a:r>
              <a:rPr lang="zh-CN" altLang="en-US" b="1" dirty="0">
                <a:solidFill>
                  <a:schemeClr val="tx1">
                    <a:lumMod val="95000"/>
                    <a:lumOff val="5000"/>
                  </a:schemeClr>
                </a:solidFill>
                <a:latin typeface="微软雅黑" panose="020B0503020204020204" charset="-122"/>
                <a:ea typeface="微软雅黑" panose="020B0503020204020204" charset="-122"/>
                <a:cs typeface="+mn-ea"/>
                <a:sym typeface="+mn-lt"/>
              </a:rPr>
              <a:t>单击输入标题内容</a:t>
            </a:r>
            <a:endParaRPr lang="zh-CN" altLang="en-US" b="1" dirty="0">
              <a:solidFill>
                <a:schemeClr val="tx1">
                  <a:lumMod val="95000"/>
                  <a:lumOff val="5000"/>
                </a:schemeClr>
              </a:solidFill>
              <a:latin typeface="微软雅黑" panose="020B0503020204020204" charset="-122"/>
              <a:ea typeface="微软雅黑" panose="020B0503020204020204" charset="-122"/>
              <a:cs typeface="+mn-ea"/>
              <a:sym typeface="+mn-lt"/>
            </a:endParaRPr>
          </a:p>
        </p:txBody>
      </p:sp>
      <p:grpSp>
        <p:nvGrpSpPr>
          <p:cNvPr id="11" name="组合 10"/>
          <p:cNvGrpSpPr/>
          <p:nvPr/>
        </p:nvGrpSpPr>
        <p:grpSpPr>
          <a:xfrm>
            <a:off x="5451081" y="3428384"/>
            <a:ext cx="1281120" cy="1034150"/>
            <a:chOff x="5451081" y="3583661"/>
            <a:chExt cx="1281120" cy="1034150"/>
          </a:xfrm>
        </p:grpSpPr>
        <p:sp>
          <p:nvSpPr>
            <p:cNvPr id="12" name="文本框 11"/>
            <p:cNvSpPr txBox="1"/>
            <p:nvPr/>
          </p:nvSpPr>
          <p:spPr>
            <a:xfrm>
              <a:off x="5451081" y="3583661"/>
              <a:ext cx="1281120" cy="830997"/>
            </a:xfrm>
            <a:prstGeom prst="rect">
              <a:avLst/>
            </a:prstGeom>
            <a:noFill/>
          </p:spPr>
          <p:txBody>
            <a:bodyPr wrap="none" rtlCol="0">
              <a:spAutoFit/>
            </a:bodyPr>
            <a:lstStyle/>
            <a:p>
              <a:pPr algn="ctr"/>
              <a:r>
                <a:rPr lang="en-US" altLang="zh-CN" sz="4800" spc="-150" dirty="0">
                  <a:solidFill>
                    <a:schemeClr val="tx1">
                      <a:lumMod val="95000"/>
                      <a:lumOff val="5000"/>
                    </a:schemeClr>
                  </a:solidFill>
                  <a:latin typeface="思源黑体 CN Heavy" panose="020B0A00000000000000" pitchFamily="34" charset="-122"/>
                  <a:ea typeface="思源黑体 CN Heavy" panose="020B0A00000000000000" pitchFamily="34" charset="-122"/>
                </a:rPr>
                <a:t>60</a:t>
              </a:r>
              <a:r>
                <a:rPr lang="en-US" altLang="zh-CN" sz="3200" spc="-150" dirty="0">
                  <a:solidFill>
                    <a:schemeClr val="tx1">
                      <a:lumMod val="95000"/>
                      <a:lumOff val="5000"/>
                    </a:schemeClr>
                  </a:solidFill>
                  <a:latin typeface="思源黑体 CN Heavy" panose="020B0A00000000000000" pitchFamily="34" charset="-122"/>
                  <a:ea typeface="思源黑体 CN Heavy" panose="020B0A00000000000000" pitchFamily="34" charset="-122"/>
                </a:rPr>
                <a:t>%</a:t>
              </a:r>
              <a:endParaRPr lang="zh-CN" altLang="en-US" sz="3200" spc="-150" dirty="0">
                <a:solidFill>
                  <a:schemeClr val="tx1">
                    <a:lumMod val="95000"/>
                    <a:lumOff val="5000"/>
                  </a:schemeClr>
                </a:solidFill>
                <a:latin typeface="思源黑体 CN Heavy" panose="020B0A00000000000000" pitchFamily="34" charset="-122"/>
                <a:ea typeface="思源黑体 CN Heavy" panose="020B0A00000000000000" pitchFamily="34" charset="-122"/>
              </a:endParaRPr>
            </a:p>
          </p:txBody>
        </p:sp>
        <p:sp>
          <p:nvSpPr>
            <p:cNvPr id="13" name="文本框 12"/>
            <p:cNvSpPr txBox="1"/>
            <p:nvPr/>
          </p:nvSpPr>
          <p:spPr>
            <a:xfrm>
              <a:off x="5576115" y="4322345"/>
              <a:ext cx="1031051" cy="295466"/>
            </a:xfrm>
            <a:prstGeom prst="rect">
              <a:avLst/>
            </a:prstGeom>
            <a:noFill/>
          </p:spPr>
          <p:txBody>
            <a:bodyPr wrap="none" rtlCol="0">
              <a:spAutoFit/>
            </a:bodyPr>
            <a:lstStyle/>
            <a:p>
              <a:pPr algn="ctr" defTabSz="457200">
                <a:lnSpc>
                  <a:spcPct val="120000"/>
                </a:lnSpc>
              </a:pPr>
              <a:r>
                <a:rPr kumimoji="1" lang="zh-CN" altLang="en-US" sz="1100" dirty="0">
                  <a:solidFill>
                    <a:schemeClr val="tx1">
                      <a:lumMod val="95000"/>
                      <a:lumOff val="5000"/>
                    </a:schemeClr>
                  </a:solidFill>
                  <a:latin typeface="思源黑体 CN Heavy" panose="020B0A00000000000000" pitchFamily="34" charset="-122"/>
                  <a:ea typeface="思源黑体 CN Heavy" panose="020B0A00000000000000" pitchFamily="34" charset="-122"/>
                  <a:cs typeface="Source Han Sans CN Heavy"/>
                </a:rPr>
                <a:t>输入标题内容</a:t>
              </a:r>
              <a:endParaRPr kumimoji="1" lang="zh-CN" altLang="en-US" sz="1100" dirty="0">
                <a:solidFill>
                  <a:schemeClr val="tx1">
                    <a:lumMod val="95000"/>
                    <a:lumOff val="5000"/>
                  </a:schemeClr>
                </a:solidFill>
                <a:latin typeface="思源黑体 CN Heavy" panose="020B0A00000000000000" pitchFamily="34" charset="-122"/>
                <a:ea typeface="思源黑体 CN Heavy" panose="020B0A00000000000000" pitchFamily="34" charset="-122"/>
                <a:cs typeface="Source Han Sans CN Heavy"/>
              </a:endParaRPr>
            </a:p>
          </p:txBody>
        </p:sp>
      </p:grpSp>
      <p:sp>
        <p:nvSpPr>
          <p:cNvPr id="14" name="文本框 13"/>
          <p:cNvSpPr txBox="1"/>
          <p:nvPr/>
        </p:nvSpPr>
        <p:spPr>
          <a:xfrm>
            <a:off x="10031548" y="4723602"/>
            <a:ext cx="1281120" cy="830997"/>
          </a:xfrm>
          <a:prstGeom prst="rect">
            <a:avLst/>
          </a:prstGeom>
          <a:noFill/>
        </p:spPr>
        <p:txBody>
          <a:bodyPr wrap="none" rtlCol="0">
            <a:spAutoFit/>
          </a:bodyPr>
          <a:lstStyle/>
          <a:p>
            <a:pPr algn="ctr"/>
            <a:r>
              <a:rPr lang="en-US" altLang="zh-CN" sz="4800" spc="-150" dirty="0">
                <a:solidFill>
                  <a:schemeClr val="tx1">
                    <a:lumMod val="95000"/>
                    <a:lumOff val="5000"/>
                  </a:schemeClr>
                </a:solidFill>
                <a:latin typeface="思源黑体 CN Heavy" panose="020B0A00000000000000" pitchFamily="34" charset="-122"/>
                <a:ea typeface="思源黑体 CN Heavy" panose="020B0A00000000000000" pitchFamily="34" charset="-122"/>
              </a:rPr>
              <a:t>60</a:t>
            </a:r>
            <a:r>
              <a:rPr lang="en-US" altLang="zh-CN" sz="3200" spc="-150" dirty="0">
                <a:solidFill>
                  <a:schemeClr val="tx1">
                    <a:lumMod val="95000"/>
                    <a:lumOff val="5000"/>
                  </a:schemeClr>
                </a:solidFill>
                <a:latin typeface="思源黑体 CN Heavy" panose="020B0A00000000000000" pitchFamily="34" charset="-122"/>
                <a:ea typeface="思源黑体 CN Heavy" panose="020B0A00000000000000" pitchFamily="34" charset="-122"/>
              </a:rPr>
              <a:t>%</a:t>
            </a:r>
            <a:endParaRPr lang="zh-CN" altLang="en-US" sz="3200" spc="-150" dirty="0">
              <a:solidFill>
                <a:schemeClr val="tx1">
                  <a:lumMod val="95000"/>
                  <a:lumOff val="5000"/>
                </a:schemeClr>
              </a:solidFill>
              <a:latin typeface="思源黑体 CN Heavy" panose="020B0A00000000000000" pitchFamily="34" charset="-122"/>
              <a:ea typeface="思源黑体 CN Heavy" panose="020B0A00000000000000" pitchFamily="34" charset="-122"/>
            </a:endParaRPr>
          </a:p>
        </p:txBody>
      </p:sp>
      <p:sp>
        <p:nvSpPr>
          <p:cNvPr id="15" name="文本框 14"/>
          <p:cNvSpPr txBox="1"/>
          <p:nvPr/>
        </p:nvSpPr>
        <p:spPr>
          <a:xfrm>
            <a:off x="10050003" y="2067880"/>
            <a:ext cx="1281120" cy="830997"/>
          </a:xfrm>
          <a:prstGeom prst="rect">
            <a:avLst/>
          </a:prstGeom>
          <a:noFill/>
        </p:spPr>
        <p:txBody>
          <a:bodyPr wrap="none" rtlCol="0">
            <a:spAutoFit/>
          </a:bodyPr>
          <a:lstStyle/>
          <a:p>
            <a:pPr algn="ctr"/>
            <a:r>
              <a:rPr lang="en-US" altLang="zh-CN" sz="4800" spc="-150" dirty="0">
                <a:solidFill>
                  <a:schemeClr val="tx1">
                    <a:lumMod val="95000"/>
                    <a:lumOff val="5000"/>
                  </a:schemeClr>
                </a:solidFill>
                <a:latin typeface="思源黑体 CN Heavy" panose="020B0A00000000000000" pitchFamily="34" charset="-122"/>
                <a:ea typeface="思源黑体 CN Heavy" panose="020B0A00000000000000" pitchFamily="34" charset="-122"/>
              </a:rPr>
              <a:t>05</a:t>
            </a:r>
            <a:r>
              <a:rPr lang="en-US" altLang="zh-CN" sz="3200" spc="-150" dirty="0">
                <a:solidFill>
                  <a:schemeClr val="tx1">
                    <a:lumMod val="95000"/>
                    <a:lumOff val="5000"/>
                  </a:schemeClr>
                </a:solidFill>
                <a:latin typeface="思源黑体 CN Heavy" panose="020B0A00000000000000" pitchFamily="34" charset="-122"/>
                <a:ea typeface="思源黑体 CN Heavy" panose="020B0A00000000000000" pitchFamily="34" charset="-122"/>
              </a:rPr>
              <a:t>%</a:t>
            </a:r>
            <a:endParaRPr lang="zh-CN" altLang="en-US" sz="3200" spc="-150" dirty="0">
              <a:solidFill>
                <a:schemeClr val="tx1">
                  <a:lumMod val="95000"/>
                  <a:lumOff val="5000"/>
                </a:schemeClr>
              </a:solidFill>
              <a:latin typeface="思源黑体 CN Heavy" panose="020B0A00000000000000" pitchFamily="34" charset="-122"/>
              <a:ea typeface="思源黑体 CN Heavy" panose="020B0A00000000000000" pitchFamily="34" charset="-122"/>
            </a:endParaRPr>
          </a:p>
        </p:txBody>
      </p:sp>
      <p:sp>
        <p:nvSpPr>
          <p:cNvPr id="16" name="文本框 15"/>
          <p:cNvSpPr txBox="1"/>
          <p:nvPr/>
        </p:nvSpPr>
        <p:spPr>
          <a:xfrm>
            <a:off x="1141685" y="2054025"/>
            <a:ext cx="1281120" cy="830997"/>
          </a:xfrm>
          <a:prstGeom prst="rect">
            <a:avLst/>
          </a:prstGeom>
          <a:noFill/>
        </p:spPr>
        <p:txBody>
          <a:bodyPr wrap="none" rtlCol="0">
            <a:spAutoFit/>
          </a:bodyPr>
          <a:lstStyle/>
          <a:p>
            <a:pPr algn="ctr"/>
            <a:r>
              <a:rPr lang="en-US" altLang="zh-CN" sz="4800" spc="-150" dirty="0">
                <a:solidFill>
                  <a:schemeClr val="tx1">
                    <a:lumMod val="95000"/>
                    <a:lumOff val="5000"/>
                  </a:schemeClr>
                </a:solidFill>
                <a:latin typeface="思源黑体 CN Heavy" panose="020B0A00000000000000" pitchFamily="34" charset="-122"/>
                <a:ea typeface="思源黑体 CN Heavy" panose="020B0A00000000000000" pitchFamily="34" charset="-122"/>
              </a:rPr>
              <a:t>10</a:t>
            </a:r>
            <a:r>
              <a:rPr lang="en-US" altLang="zh-CN" sz="3200" spc="-150" dirty="0">
                <a:solidFill>
                  <a:schemeClr val="tx1">
                    <a:lumMod val="95000"/>
                    <a:lumOff val="5000"/>
                  </a:schemeClr>
                </a:solidFill>
                <a:latin typeface="思源黑体 CN Heavy" panose="020B0A00000000000000" pitchFamily="34" charset="-122"/>
                <a:ea typeface="思源黑体 CN Heavy" panose="020B0A00000000000000" pitchFamily="34" charset="-122"/>
              </a:rPr>
              <a:t>%</a:t>
            </a:r>
            <a:endParaRPr lang="zh-CN" altLang="en-US" sz="3200" spc="-150" dirty="0">
              <a:solidFill>
                <a:schemeClr val="tx1">
                  <a:lumMod val="95000"/>
                  <a:lumOff val="5000"/>
                </a:schemeClr>
              </a:solidFill>
              <a:latin typeface="思源黑体 CN Heavy" panose="020B0A00000000000000" pitchFamily="34" charset="-122"/>
              <a:ea typeface="思源黑体 CN Heavy" panose="020B0A00000000000000" pitchFamily="34" charset="-122"/>
            </a:endParaRPr>
          </a:p>
        </p:txBody>
      </p:sp>
      <p:sp>
        <p:nvSpPr>
          <p:cNvPr id="17" name="文本框 16"/>
          <p:cNvSpPr txBox="1"/>
          <p:nvPr/>
        </p:nvSpPr>
        <p:spPr>
          <a:xfrm>
            <a:off x="1141685" y="4690628"/>
            <a:ext cx="1281120" cy="830997"/>
          </a:xfrm>
          <a:prstGeom prst="rect">
            <a:avLst/>
          </a:prstGeom>
          <a:noFill/>
        </p:spPr>
        <p:txBody>
          <a:bodyPr wrap="none" rtlCol="0">
            <a:spAutoFit/>
          </a:bodyPr>
          <a:lstStyle/>
          <a:p>
            <a:pPr algn="ctr"/>
            <a:r>
              <a:rPr lang="en-US" altLang="zh-CN" sz="4800" spc="-150" dirty="0">
                <a:solidFill>
                  <a:schemeClr val="tx1">
                    <a:lumMod val="95000"/>
                    <a:lumOff val="5000"/>
                  </a:schemeClr>
                </a:solidFill>
                <a:latin typeface="思源黑体 CN Heavy" panose="020B0A00000000000000" pitchFamily="34" charset="-122"/>
                <a:ea typeface="思源黑体 CN Heavy" panose="020B0A00000000000000" pitchFamily="34" charset="-122"/>
              </a:rPr>
              <a:t>25</a:t>
            </a:r>
            <a:r>
              <a:rPr lang="en-US" altLang="zh-CN" sz="3200" spc="-150" dirty="0">
                <a:solidFill>
                  <a:schemeClr val="tx1">
                    <a:lumMod val="95000"/>
                    <a:lumOff val="5000"/>
                  </a:schemeClr>
                </a:solidFill>
                <a:latin typeface="思源黑体 CN Heavy" panose="020B0A00000000000000" pitchFamily="34" charset="-122"/>
                <a:ea typeface="思源黑体 CN Heavy" panose="020B0A00000000000000" pitchFamily="34" charset="-122"/>
              </a:rPr>
              <a:t>%</a:t>
            </a:r>
            <a:endParaRPr lang="zh-CN" altLang="en-US" sz="3200" spc="-150" dirty="0">
              <a:solidFill>
                <a:schemeClr val="tx1">
                  <a:lumMod val="95000"/>
                  <a:lumOff val="5000"/>
                </a:schemeClr>
              </a:solidFill>
              <a:latin typeface="思源黑体 CN Heavy" panose="020B0A00000000000000" pitchFamily="34" charset="-122"/>
              <a:ea typeface="思源黑体 CN Heavy" panose="020B0A00000000000000" pitchFamily="34" charset="-122"/>
            </a:endParaRPr>
          </a:p>
        </p:txBody>
      </p:sp>
      <p:grpSp>
        <p:nvGrpSpPr>
          <p:cNvPr id="18" name="组合 17"/>
          <p:cNvGrpSpPr/>
          <p:nvPr/>
        </p:nvGrpSpPr>
        <p:grpSpPr>
          <a:xfrm>
            <a:off x="1129062" y="672460"/>
            <a:ext cx="4203131" cy="712836"/>
            <a:chOff x="716110" y="187653"/>
            <a:chExt cx="4203131" cy="712836"/>
          </a:xfrm>
        </p:grpSpPr>
        <p:sp>
          <p:nvSpPr>
            <p:cNvPr id="19" name="文本框 18"/>
            <p:cNvSpPr txBox="1"/>
            <p:nvPr/>
          </p:nvSpPr>
          <p:spPr>
            <a:xfrm>
              <a:off x="716110" y="187653"/>
              <a:ext cx="4203131" cy="438582"/>
            </a:xfrm>
            <a:prstGeom prst="rect">
              <a:avLst/>
            </a:prstGeom>
            <a:noFill/>
          </p:spPr>
          <p:txBody>
            <a:bodyPr wrap="square" lIns="68580" tIns="34290" rIns="68580" bIns="34290" rtlCol="0">
              <a:spAutoFit/>
            </a:bodyPr>
            <a:lstStyle/>
            <a:p>
              <a:pPr defTabSz="685800"/>
              <a:r>
                <a:rPr lang="zh-CN" altLang="en-US" sz="2400" b="1" dirty="0">
                  <a:latin typeface="微软雅黑" panose="020B0503020204020204" charset="-122"/>
                  <a:ea typeface="微软雅黑" panose="020B0503020204020204" charset="-122"/>
                  <a:cs typeface="+mn-ea"/>
                  <a:sym typeface="+mn-lt"/>
                </a:rPr>
                <a:t>请在此处单击输入标题内容</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sp>
          <p:nvSpPr>
            <p:cNvPr id="21" name="文本框 20"/>
            <p:cNvSpPr txBox="1"/>
            <p:nvPr/>
          </p:nvSpPr>
          <p:spPr>
            <a:xfrm>
              <a:off x="716110" y="553111"/>
              <a:ext cx="2797234" cy="312393"/>
            </a:xfrm>
            <a:prstGeom prst="rect">
              <a:avLst/>
            </a:prstGeom>
            <a:noFill/>
          </p:spPr>
          <p:txBody>
            <a:bodyPr wrap="square" rtlCol="0">
              <a:spAutoFit/>
            </a:bodyPr>
            <a:lstStyle/>
            <a:p>
              <a:pPr>
                <a:lnSpc>
                  <a:spcPct val="130000"/>
                </a:lnSpc>
              </a:pPr>
              <a:r>
                <a:rPr lang="en-US" altLang="zh-CN" sz="1100" dirty="0">
                  <a:latin typeface="Arial" panose="020B0604020202020204" pitchFamily="34" charset="0"/>
                  <a:ea typeface="微软雅黑 Light" panose="020B0502040204020203" charset="-122"/>
                  <a:cs typeface="Arial" panose="020B0604020202020204" pitchFamily="34" charset="0"/>
                  <a:sym typeface="+mn-lt"/>
                </a:rPr>
                <a:t>Add You Text Here Add You Text Here</a:t>
              </a:r>
              <a:endParaRPr lang="en-US" altLang="zh-CN" sz="1100" dirty="0">
                <a:latin typeface="Arial" panose="020B0604020202020204" pitchFamily="34" charset="0"/>
                <a:ea typeface="微软雅黑 Light" panose="020B0502040204020203" charset="-122"/>
                <a:cs typeface="Arial" panose="020B0604020202020204" pitchFamily="34" charset="0"/>
                <a:sym typeface="+mn-lt"/>
              </a:endParaRPr>
            </a:p>
          </p:txBody>
        </p:sp>
      </p:grpSp>
      <p:sp>
        <p:nvSpPr>
          <p:cNvPr id="22" name="文本框 21"/>
          <p:cNvSpPr txBox="1"/>
          <p:nvPr/>
        </p:nvSpPr>
        <p:spPr>
          <a:xfrm>
            <a:off x="8158834" y="2489165"/>
            <a:ext cx="2061037" cy="1014730"/>
          </a:xfrm>
          <a:prstGeom prst="rect">
            <a:avLst/>
          </a:prstGeom>
          <a:noFill/>
        </p:spPr>
        <p:txBody>
          <a:bodyPr wrap="square" rtlCol="0">
            <a:spAutoFit/>
          </a:bodyPr>
          <a:p>
            <a:pPr algn="just">
              <a:lnSpc>
                <a:spcPct val="120000"/>
              </a:lnSpc>
              <a:spcBef>
                <a:spcPct val="0"/>
              </a:spcBef>
            </a:pPr>
            <a:r>
              <a:rPr kumimoji="1" lang="zh-CN" altLang="en-US"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rPr>
              <a:t>双击输入替换内容，</a:t>
            </a:r>
            <a:r>
              <a:rPr kumimoji="1" lang="zh-CN" altLang="en-US"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双击输入替换内容双击输入替换内容双击输入替换内容双击输入替换内容双击输入替换内容双击输入替换内容双击输入替换内容双击输入替换内容双击输入替换内容</a:t>
            </a:r>
            <a:endParaRPr lang="en-US" altLang="zh-CN"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23" name="文本框 22"/>
          <p:cNvSpPr txBox="1"/>
          <p:nvPr/>
        </p:nvSpPr>
        <p:spPr>
          <a:xfrm>
            <a:off x="2151734" y="5229190"/>
            <a:ext cx="2061037" cy="1014730"/>
          </a:xfrm>
          <a:prstGeom prst="rect">
            <a:avLst/>
          </a:prstGeom>
          <a:noFill/>
        </p:spPr>
        <p:txBody>
          <a:bodyPr wrap="square" rtlCol="0">
            <a:spAutoFit/>
          </a:bodyPr>
          <a:p>
            <a:pPr algn="just">
              <a:lnSpc>
                <a:spcPct val="120000"/>
              </a:lnSpc>
              <a:spcBef>
                <a:spcPct val="0"/>
              </a:spcBef>
            </a:pPr>
            <a:r>
              <a:rPr kumimoji="1" lang="zh-CN" altLang="en-US"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rPr>
              <a:t>双击输入替换内容，</a:t>
            </a:r>
            <a:r>
              <a:rPr kumimoji="1" lang="zh-CN" altLang="en-US"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双击输入替换内容双击输入替换内容双击输入替换内容双击输入替换内容双击输入替换内容双击输入替换内容双击输入替换内容双击输入替换内容双击输入替换内容</a:t>
            </a:r>
            <a:endParaRPr lang="en-US" altLang="zh-CN"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24" name="文本框 23"/>
          <p:cNvSpPr txBox="1"/>
          <p:nvPr/>
        </p:nvSpPr>
        <p:spPr>
          <a:xfrm>
            <a:off x="8158834" y="5190455"/>
            <a:ext cx="2061037" cy="1014730"/>
          </a:xfrm>
          <a:prstGeom prst="rect">
            <a:avLst/>
          </a:prstGeom>
          <a:noFill/>
        </p:spPr>
        <p:txBody>
          <a:bodyPr wrap="square" rtlCol="0">
            <a:spAutoFit/>
          </a:bodyPr>
          <a:p>
            <a:pPr algn="just">
              <a:lnSpc>
                <a:spcPct val="120000"/>
              </a:lnSpc>
              <a:spcBef>
                <a:spcPct val="0"/>
              </a:spcBef>
            </a:pPr>
            <a:r>
              <a:rPr kumimoji="1" lang="zh-CN" altLang="en-US"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rPr>
              <a:t>双击输入替换内容，</a:t>
            </a:r>
            <a:r>
              <a:rPr kumimoji="1" lang="zh-CN" altLang="en-US"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双击输入替换内容双击输入替换内容双击输入替换内容双击输入替换内容双击输入替换内容双击输入替换内容双击输入替换内容双击输入替换内容双击输入替换内容</a:t>
            </a:r>
            <a:endParaRPr lang="en-US" altLang="zh-CN" sz="1000" spc="-150" dirty="0">
              <a:solidFill>
                <a:schemeClr val="tx1">
                  <a:lumMod val="95000"/>
                  <a:lumOff val="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2" presetClass="entr" presetSubtype="4"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500" fill="hold"/>
                                        <p:tgtEl>
                                          <p:spTgt spid="10"/>
                                        </p:tgtEl>
                                        <p:attrNameLst>
                                          <p:attrName>ppt_x</p:attrName>
                                        </p:attrNameLst>
                                      </p:cBhvr>
                                      <p:tavLst>
                                        <p:tav tm="0">
                                          <p:val>
                                            <p:strVal val="#ppt_x"/>
                                          </p:val>
                                        </p:tav>
                                        <p:tav tm="100000">
                                          <p:val>
                                            <p:strVal val="#ppt_x"/>
                                          </p:val>
                                        </p:tav>
                                      </p:tavLst>
                                    </p:anim>
                                    <p:anim calcmode="lin" valueType="num">
                                      <p:cBhvr additive="base">
                                        <p:cTn id="22" dur="500" fill="hold"/>
                                        <p:tgtEl>
                                          <p:spTgt spid="10"/>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fill="hold"/>
                                        <p:tgtEl>
                                          <p:spTgt spid="14"/>
                                        </p:tgtEl>
                                        <p:attrNameLst>
                                          <p:attrName>ppt_x</p:attrName>
                                        </p:attrNameLst>
                                      </p:cBhvr>
                                      <p:tavLst>
                                        <p:tav tm="0">
                                          <p:val>
                                            <p:strVal val="#ppt_x"/>
                                          </p:val>
                                        </p:tav>
                                        <p:tav tm="100000">
                                          <p:val>
                                            <p:strVal val="#ppt_x"/>
                                          </p:val>
                                        </p:tav>
                                      </p:tavLst>
                                    </p:anim>
                                    <p:anim calcmode="lin" valueType="num">
                                      <p:cBhvr additive="base">
                                        <p:cTn id="26" dur="500" fill="hold"/>
                                        <p:tgtEl>
                                          <p:spTgt spid="14"/>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ppt_x"/>
                                          </p:val>
                                        </p:tav>
                                        <p:tav tm="100000">
                                          <p:val>
                                            <p:strVal val="#ppt_x"/>
                                          </p:val>
                                        </p:tav>
                                      </p:tavLst>
                                    </p:anim>
                                    <p:anim calcmode="lin" valueType="num">
                                      <p:cBhvr additive="base">
                                        <p:cTn id="30" dur="500" fill="hold"/>
                                        <p:tgtEl>
                                          <p:spTgt spid="6"/>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 calcmode="lin" valueType="num">
                                      <p:cBhvr additive="base">
                                        <p:cTn id="33" dur="500" fill="hold"/>
                                        <p:tgtEl>
                                          <p:spTgt spid="17"/>
                                        </p:tgtEl>
                                        <p:attrNameLst>
                                          <p:attrName>ppt_x</p:attrName>
                                        </p:attrNameLst>
                                      </p:cBhvr>
                                      <p:tavLst>
                                        <p:tav tm="0">
                                          <p:val>
                                            <p:strVal val="#ppt_x"/>
                                          </p:val>
                                        </p:tav>
                                        <p:tav tm="100000">
                                          <p:val>
                                            <p:strVal val="#ppt_x"/>
                                          </p:val>
                                        </p:tav>
                                      </p:tavLst>
                                    </p:anim>
                                    <p:anim calcmode="lin" valueType="num">
                                      <p:cBhvr additive="base">
                                        <p:cTn id="3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3"/>
                                        </p:tgtEl>
                                        <p:attrNameLst>
                                          <p:attrName>style.visibility</p:attrName>
                                        </p:attrNameLst>
                                      </p:cBhvr>
                                      <p:to>
                                        <p:strVal val="visible"/>
                                      </p:to>
                                    </p:set>
                                    <p:anim calcmode="lin" valueType="num">
                                      <p:cBhvr additive="base">
                                        <p:cTn id="39" dur="500" fill="hold"/>
                                        <p:tgtEl>
                                          <p:spTgt spid="3"/>
                                        </p:tgtEl>
                                        <p:attrNameLst>
                                          <p:attrName>ppt_x</p:attrName>
                                        </p:attrNameLst>
                                      </p:cBhvr>
                                      <p:tavLst>
                                        <p:tav tm="0">
                                          <p:val>
                                            <p:strVal val="#ppt_x"/>
                                          </p:val>
                                        </p:tav>
                                        <p:tav tm="100000">
                                          <p:val>
                                            <p:strVal val="#ppt_x"/>
                                          </p:val>
                                        </p:tav>
                                      </p:tavLst>
                                    </p:anim>
                                    <p:anim calcmode="lin" valueType="num">
                                      <p:cBhvr additive="base">
                                        <p:cTn id="40" dur="500" fill="hold"/>
                                        <p:tgtEl>
                                          <p:spTgt spid="3"/>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additive="base">
                                        <p:cTn id="43" dur="500" fill="hold"/>
                                        <p:tgtEl>
                                          <p:spTgt spid="4"/>
                                        </p:tgtEl>
                                        <p:attrNameLst>
                                          <p:attrName>ppt_x</p:attrName>
                                        </p:attrNameLst>
                                      </p:cBhvr>
                                      <p:tavLst>
                                        <p:tav tm="0">
                                          <p:val>
                                            <p:strVal val="#ppt_x"/>
                                          </p:val>
                                        </p:tav>
                                        <p:tav tm="100000">
                                          <p:val>
                                            <p:strVal val="#ppt_x"/>
                                          </p:val>
                                        </p:tav>
                                      </p:tavLst>
                                    </p:anim>
                                    <p:anim calcmode="lin" valueType="num">
                                      <p:cBhvr additive="base">
                                        <p:cTn id="44" dur="500" fill="hold"/>
                                        <p:tgtEl>
                                          <p:spTgt spid="4"/>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ppt_x"/>
                                          </p:val>
                                        </p:tav>
                                        <p:tav tm="100000">
                                          <p:val>
                                            <p:strVal val="#ppt_x"/>
                                          </p:val>
                                        </p:tav>
                                      </p:tavLst>
                                    </p:anim>
                                    <p:anim calcmode="lin" valueType="num">
                                      <p:cBhvr additive="base">
                                        <p:cTn id="48" dur="500" fill="hold"/>
                                        <p:tgtEl>
                                          <p:spTgt spid="16"/>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8"/>
                                        </p:tgtEl>
                                        <p:attrNameLst>
                                          <p:attrName>style.visibility</p:attrName>
                                        </p:attrNameLst>
                                      </p:cBhvr>
                                      <p:to>
                                        <p:strVal val="visible"/>
                                      </p:to>
                                    </p:set>
                                    <p:anim calcmode="lin" valueType="num">
                                      <p:cBhvr additive="base">
                                        <p:cTn id="51" dur="500" fill="hold"/>
                                        <p:tgtEl>
                                          <p:spTgt spid="8"/>
                                        </p:tgtEl>
                                        <p:attrNameLst>
                                          <p:attrName>ppt_x</p:attrName>
                                        </p:attrNameLst>
                                      </p:cBhvr>
                                      <p:tavLst>
                                        <p:tav tm="0">
                                          <p:val>
                                            <p:strVal val="#ppt_x"/>
                                          </p:val>
                                        </p:tav>
                                        <p:tav tm="100000">
                                          <p:val>
                                            <p:strVal val="#ppt_x"/>
                                          </p:val>
                                        </p:tav>
                                      </p:tavLst>
                                    </p:anim>
                                    <p:anim calcmode="lin" valueType="num">
                                      <p:cBhvr additive="base">
                                        <p:cTn id="52" dur="500" fill="hold"/>
                                        <p:tgtEl>
                                          <p:spTgt spid="8"/>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500" fill="hold"/>
                                        <p:tgtEl>
                                          <p:spTgt spid="15"/>
                                        </p:tgtEl>
                                        <p:attrNameLst>
                                          <p:attrName>ppt_x</p:attrName>
                                        </p:attrNameLst>
                                      </p:cBhvr>
                                      <p:tavLst>
                                        <p:tav tm="0">
                                          <p:val>
                                            <p:strVal val="#ppt_x"/>
                                          </p:val>
                                        </p:tav>
                                        <p:tav tm="100000">
                                          <p:val>
                                            <p:strVal val="#ppt_x"/>
                                          </p:val>
                                        </p:tav>
                                      </p:tavLst>
                                    </p:anim>
                                    <p:anim calcmode="lin" valueType="num">
                                      <p:cBhvr additive="base">
                                        <p:cTn id="56"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22"/>
                                        </p:tgtEl>
                                        <p:attrNameLst>
                                          <p:attrName>style.visibility</p:attrName>
                                        </p:attrNameLst>
                                      </p:cBhvr>
                                      <p:to>
                                        <p:strVal val="visible"/>
                                      </p:to>
                                    </p:set>
                                    <p:anim calcmode="lin" valueType="num">
                                      <p:cBhvr additive="base">
                                        <p:cTn id="61" dur="500" fill="hold"/>
                                        <p:tgtEl>
                                          <p:spTgt spid="22"/>
                                        </p:tgtEl>
                                        <p:attrNameLst>
                                          <p:attrName>ppt_x</p:attrName>
                                        </p:attrNameLst>
                                      </p:cBhvr>
                                      <p:tavLst>
                                        <p:tav tm="0">
                                          <p:val>
                                            <p:strVal val="#ppt_x"/>
                                          </p:val>
                                        </p:tav>
                                        <p:tav tm="100000">
                                          <p:val>
                                            <p:strVal val="#ppt_x"/>
                                          </p:val>
                                        </p:tav>
                                      </p:tavLst>
                                    </p:anim>
                                    <p:anim calcmode="lin" valueType="num">
                                      <p:cBhvr additive="base">
                                        <p:cTn id="62"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additive="base">
                                        <p:cTn id="67" dur="500" fill="hold"/>
                                        <p:tgtEl>
                                          <p:spTgt spid="23"/>
                                        </p:tgtEl>
                                        <p:attrNameLst>
                                          <p:attrName>ppt_x</p:attrName>
                                        </p:attrNameLst>
                                      </p:cBhvr>
                                      <p:tavLst>
                                        <p:tav tm="0">
                                          <p:val>
                                            <p:strVal val="#ppt_x"/>
                                          </p:val>
                                        </p:tav>
                                        <p:tav tm="100000">
                                          <p:val>
                                            <p:strVal val="#ppt_x"/>
                                          </p:val>
                                        </p:tav>
                                      </p:tavLst>
                                    </p:anim>
                                    <p:anim calcmode="lin" valueType="num">
                                      <p:cBhvr additive="base">
                                        <p:cTn id="6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24"/>
                                        </p:tgtEl>
                                        <p:attrNameLst>
                                          <p:attrName>style.visibility</p:attrName>
                                        </p:attrNameLst>
                                      </p:cBhvr>
                                      <p:to>
                                        <p:strVal val="visible"/>
                                      </p:to>
                                    </p:set>
                                    <p:anim calcmode="lin" valueType="num">
                                      <p:cBhvr additive="base">
                                        <p:cTn id="73" dur="500" fill="hold"/>
                                        <p:tgtEl>
                                          <p:spTgt spid="24"/>
                                        </p:tgtEl>
                                        <p:attrNameLst>
                                          <p:attrName>ppt_x</p:attrName>
                                        </p:attrNameLst>
                                      </p:cBhvr>
                                      <p:tavLst>
                                        <p:tav tm="0">
                                          <p:val>
                                            <p:strVal val="#ppt_x"/>
                                          </p:val>
                                        </p:tav>
                                        <p:tav tm="100000">
                                          <p:val>
                                            <p:strVal val="#ppt_x"/>
                                          </p:val>
                                        </p:tav>
                                      </p:tavLst>
                                    </p:anim>
                                    <p:anim calcmode="lin" valueType="num">
                                      <p:cBhvr additive="base">
                                        <p:cTn id="74"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3" grpId="0"/>
      <p:bldP spid="4" grpId="0"/>
      <p:bldP spid="6" grpId="0"/>
      <p:bldP spid="8" grpId="0"/>
      <p:bldP spid="10" grpId="0"/>
      <p:bldP spid="14" grpId="0"/>
      <p:bldP spid="15" grpId="0"/>
      <p:bldP spid="16" grpId="0"/>
      <p:bldP spid="17" grpId="0"/>
      <p:bldP spid="22" grpId="0"/>
      <p:bldP spid="23" grpId="0"/>
      <p:bldP spid="2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lum contrast="12000"/>
            <a:extLst>
              <a:ext uri="{28A0092B-C50C-407E-A947-70E740481C1C}">
                <a14:useLocalDpi xmlns:a14="http://schemas.microsoft.com/office/drawing/2010/main" val="0"/>
              </a:ext>
            </a:extLst>
          </a:blip>
          <a:stretch>
            <a:fillRect/>
          </a:stretch>
        </p:blipFill>
        <p:spPr>
          <a:xfrm>
            <a:off x="-349250" y="8890"/>
            <a:ext cx="12541250" cy="6858000"/>
          </a:xfrm>
          <a:prstGeom prst="rect">
            <a:avLst/>
          </a:prstGeom>
        </p:spPr>
      </p:pic>
      <p:pic>
        <p:nvPicPr>
          <p:cNvPr id="15" name="图片 14"/>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16200000">
            <a:off x="-3792855" y="819785"/>
            <a:ext cx="6866890" cy="5227320"/>
          </a:xfrm>
          <a:prstGeom prst="ellipse">
            <a:avLst/>
          </a:prstGeom>
        </p:spPr>
      </p:pic>
      <p:pic>
        <p:nvPicPr>
          <p:cNvPr id="16" name="图片 15"/>
          <p:cNvPicPr>
            <a:picLocks noChangeAspect="1"/>
          </p:cNvPicPr>
          <p:nvPr/>
        </p:nvPicPr>
        <p:blipFill>
          <a:blip r:embed="rId2">
            <a:clrChange>
              <a:clrFrom>
                <a:srgbClr val="F5FDF2">
                  <a:alpha val="100000"/>
                </a:srgbClr>
              </a:clrFrom>
              <a:clrTo>
                <a:srgbClr val="F5FDF2">
                  <a:alpha val="100000"/>
                  <a:alpha val="0"/>
                </a:srgbClr>
              </a:clrTo>
            </a:clrChange>
            <a:grayscl/>
            <a:lum bright="58000" contrast="-64000"/>
          </a:blip>
          <a:stretch>
            <a:fillRect/>
          </a:stretch>
        </p:blipFill>
        <p:spPr>
          <a:xfrm rot="16200000">
            <a:off x="8728075" y="819785"/>
            <a:ext cx="6866890" cy="5227320"/>
          </a:xfrm>
          <a:prstGeom prst="ellipse">
            <a:avLst/>
          </a:prstGeom>
        </p:spPr>
      </p:pic>
      <p:grpSp>
        <p:nvGrpSpPr>
          <p:cNvPr id="7" name="组合 6"/>
          <p:cNvGrpSpPr/>
          <p:nvPr/>
        </p:nvGrpSpPr>
        <p:grpSpPr>
          <a:xfrm>
            <a:off x="4757562" y="2822823"/>
            <a:ext cx="2961357" cy="1230666"/>
            <a:chOff x="4602496" y="2848154"/>
            <a:chExt cx="2961357" cy="1230666"/>
          </a:xfrm>
        </p:grpSpPr>
        <p:sp>
          <p:nvSpPr>
            <p:cNvPr id="8" name="文本框 7"/>
            <p:cNvSpPr txBox="1"/>
            <p:nvPr/>
          </p:nvSpPr>
          <p:spPr>
            <a:xfrm>
              <a:off x="5077335" y="2925223"/>
              <a:ext cx="2011680" cy="645160"/>
            </a:xfrm>
            <a:prstGeom prst="rect">
              <a:avLst/>
            </a:prstGeom>
            <a:noFill/>
          </p:spPr>
          <p:txBody>
            <a:bodyPr wrap="none" rtlCol="0">
              <a:spAutoFit/>
            </a:bodyPr>
            <a:lstStyle/>
            <a:p>
              <a:pPr algn="ctr"/>
              <a:r>
                <a:rPr lang="zh-CN" altLang="en-US" sz="3600" dirty="0">
                  <a:latin typeface="思源黑体 CN Heavy" panose="020B0A00000000000000" pitchFamily="34" charset="-122"/>
                  <a:ea typeface="思源黑体 CN Heavy" panose="020B0A00000000000000" pitchFamily="34" charset="-122"/>
                </a:rPr>
                <a:t>标题内容</a:t>
              </a:r>
              <a:endParaRPr lang="zh-CN" altLang="en-US" sz="3600" dirty="0">
                <a:latin typeface="思源黑体 CN Heavy" panose="020B0A00000000000000" pitchFamily="34" charset="-122"/>
                <a:ea typeface="思源黑体 CN Heavy" panose="020B0A00000000000000" pitchFamily="34" charset="-122"/>
              </a:endParaRPr>
            </a:p>
          </p:txBody>
        </p:sp>
        <p:sp>
          <p:nvSpPr>
            <p:cNvPr id="9" name="文本框 8"/>
            <p:cNvSpPr txBox="1"/>
            <p:nvPr/>
          </p:nvSpPr>
          <p:spPr>
            <a:xfrm>
              <a:off x="4602496" y="3505803"/>
              <a:ext cx="2961357" cy="496570"/>
            </a:xfrm>
            <a:prstGeom prst="rect">
              <a:avLst/>
            </a:prstGeom>
            <a:noFill/>
          </p:spPr>
          <p:txBody>
            <a:bodyPr wrap="square" rtlCol="0">
              <a:spAutoFit/>
            </a:bodyPr>
            <a:lstStyle/>
            <a:p>
              <a:pPr algn="ctr">
                <a:lnSpc>
                  <a:spcPct val="120000"/>
                </a:lnSpc>
              </a:pPr>
              <a:r>
                <a:rPr kumimoji="1" lang="zh-CN" altLang="en-US" sz="1100" spc="-150" dirty="0">
                  <a:latin typeface="思源黑体 CN Light" panose="020B0300000000000000" pitchFamily="34" charset="-122"/>
                  <a:ea typeface="思源黑体 CN Light" panose="020B0300000000000000" pitchFamily="34" charset="-122"/>
                </a:rPr>
                <a:t>双击输入替换内容，</a:t>
              </a:r>
              <a:r>
                <a:rPr kumimoji="1" lang="zh-CN" altLang="en-US" sz="1100" spc="-150" dirty="0">
                  <a:latin typeface="思源黑体 CN Light" panose="020B0300000000000000" pitchFamily="34" charset="-122"/>
                  <a:ea typeface="思源黑体 CN Light" panose="020B0300000000000000" pitchFamily="34" charset="-122"/>
                  <a:sym typeface="+mn-ea"/>
                </a:rPr>
                <a:t>双击输入替换内容双击输入替换内容双击输入替换内容双击输入替换内容</a:t>
              </a:r>
              <a:endParaRPr kumimoji="1" lang="en-US" altLang="zh-CN" sz="1100" spc="-150" dirty="0">
                <a:latin typeface="思源黑体 CN Light" panose="020B0300000000000000" pitchFamily="34" charset="-122"/>
                <a:ea typeface="思源黑体 CN Light" panose="020B0300000000000000" pitchFamily="34" charset="-122"/>
              </a:endParaRPr>
            </a:p>
          </p:txBody>
        </p:sp>
        <p:cxnSp>
          <p:nvCxnSpPr>
            <p:cNvPr id="10" name="直接连接符 9"/>
            <p:cNvCxnSpPr/>
            <p:nvPr/>
          </p:nvCxnSpPr>
          <p:spPr>
            <a:xfrm>
              <a:off x="4615322" y="2848154"/>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615322" y="4078820"/>
              <a:ext cx="2935705"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3061970" y="2900045"/>
            <a:ext cx="1695450" cy="1151255"/>
          </a:xfrm>
          <a:prstGeom prst="rect">
            <a:avLst/>
          </a:prstGeom>
          <a:noFill/>
        </p:spPr>
        <p:txBody>
          <a:bodyPr wrap="square" lIns="68580" tIns="34290" rIns="68580" bIns="34290" rtlCol="0">
            <a:spAutoFit/>
          </a:bodyPr>
          <a:p>
            <a:pPr defTabSz="685800">
              <a:lnSpc>
                <a:spcPct val="80000"/>
              </a:lnSpc>
            </a:pPr>
            <a:r>
              <a:rPr lang="en-US" altLang="zh-CN" sz="8800" b="1" dirty="0">
                <a:latin typeface="微软雅黑" panose="020B0503020204020204" charset="-122"/>
                <a:ea typeface="微软雅黑" panose="020B0503020204020204" charset="-122"/>
                <a:cs typeface="+mn-ea"/>
                <a:sym typeface="+mn-lt"/>
              </a:rPr>
              <a:t>03</a:t>
            </a:r>
            <a:endParaRPr lang="en-US" altLang="zh-CN" sz="8800" b="1" dirty="0">
              <a:latin typeface="微软雅黑" panose="020B0503020204020204" charset="-122"/>
              <a:ea typeface="微软雅黑" panose="020B0503020204020204" charset="-122"/>
              <a:cs typeface="+mn-ea"/>
              <a:sym typeface="+mn-lt"/>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129062" y="672460"/>
            <a:ext cx="4203131" cy="712836"/>
            <a:chOff x="716110" y="187653"/>
            <a:chExt cx="4203131" cy="712836"/>
          </a:xfrm>
        </p:grpSpPr>
        <p:sp>
          <p:nvSpPr>
            <p:cNvPr id="19" name="文本框 18"/>
            <p:cNvSpPr txBox="1"/>
            <p:nvPr/>
          </p:nvSpPr>
          <p:spPr>
            <a:xfrm>
              <a:off x="716110" y="187653"/>
              <a:ext cx="4203131" cy="438582"/>
            </a:xfrm>
            <a:prstGeom prst="rect">
              <a:avLst/>
            </a:prstGeom>
            <a:noFill/>
          </p:spPr>
          <p:txBody>
            <a:bodyPr wrap="square" lIns="68580" tIns="34290" rIns="68580" bIns="34290" rtlCol="0">
              <a:spAutoFit/>
            </a:bodyPr>
            <a:lstStyle/>
            <a:p>
              <a:pPr defTabSz="685800"/>
              <a:r>
                <a:rPr lang="zh-CN" altLang="en-US" sz="2400" b="1" dirty="0">
                  <a:latin typeface="微软雅黑" panose="020B0503020204020204" charset="-122"/>
                  <a:ea typeface="微软雅黑" panose="020B0503020204020204" charset="-122"/>
                  <a:cs typeface="+mn-ea"/>
                  <a:sym typeface="+mn-lt"/>
                </a:rPr>
                <a:t>请在此处单击输入标题内容</a:t>
              </a:r>
              <a:endParaRPr lang="zh-CN" altLang="en-US" sz="2400" b="1" dirty="0">
                <a:latin typeface="微软雅黑" panose="020B0503020204020204" charset="-122"/>
                <a:ea typeface="微软雅黑" panose="020B0503020204020204" charset="-122"/>
                <a:cs typeface="+mn-ea"/>
                <a:sym typeface="+mn-lt"/>
              </a:endParaRPr>
            </a:p>
          </p:txBody>
        </p:sp>
        <p:cxnSp>
          <p:nvCxnSpPr>
            <p:cNvPr id="20" name="直接连接符 19"/>
            <p:cNvCxnSpPr/>
            <p:nvPr/>
          </p:nvCxnSpPr>
          <p:spPr>
            <a:xfrm>
              <a:off x="774478" y="900489"/>
              <a:ext cx="683932" cy="0"/>
            </a:xfrm>
            <a:prstGeom prst="line">
              <a:avLst/>
            </a:prstGeom>
            <a:noFill/>
            <a:ln w="9525" cap="flat" cmpd="sng" algn="ctr">
              <a:solidFill>
                <a:schemeClr val="tx1">
                  <a:lumMod val="85000"/>
                  <a:lumOff val="15000"/>
                </a:schemeClr>
              </a:solidFill>
              <a:prstDash val="solid"/>
              <a:miter lim="800000"/>
            </a:ln>
            <a:effectLst/>
          </p:spPr>
        </p:cxnSp>
        <p:sp>
          <p:nvSpPr>
            <p:cNvPr id="21" name="文本框 20"/>
            <p:cNvSpPr txBox="1"/>
            <p:nvPr/>
          </p:nvSpPr>
          <p:spPr>
            <a:xfrm>
              <a:off x="716110" y="553111"/>
              <a:ext cx="2797234" cy="312393"/>
            </a:xfrm>
            <a:prstGeom prst="rect">
              <a:avLst/>
            </a:prstGeom>
            <a:noFill/>
          </p:spPr>
          <p:txBody>
            <a:bodyPr wrap="square" rtlCol="0">
              <a:spAutoFit/>
            </a:bodyPr>
            <a:lstStyle/>
            <a:p>
              <a:pPr>
                <a:lnSpc>
                  <a:spcPct val="130000"/>
                </a:lnSpc>
              </a:pPr>
              <a:r>
                <a:rPr lang="en-US" altLang="zh-CN" sz="1100" dirty="0">
                  <a:latin typeface="Arial" panose="020B0604020202020204" pitchFamily="34" charset="0"/>
                  <a:ea typeface="微软雅黑 Light" panose="020B0502040204020203" charset="-122"/>
                  <a:cs typeface="Arial" panose="020B0604020202020204" pitchFamily="34" charset="0"/>
                  <a:sym typeface="+mn-lt"/>
                </a:rPr>
                <a:t>Add You Text Here Add You Text Here</a:t>
              </a:r>
              <a:endParaRPr lang="en-US" altLang="zh-CN" sz="1100" dirty="0">
                <a:latin typeface="Arial" panose="020B0604020202020204" pitchFamily="34" charset="0"/>
                <a:ea typeface="微软雅黑 Light" panose="020B0502040204020203" charset="-122"/>
                <a:cs typeface="Arial" panose="020B0604020202020204" pitchFamily="34" charset="0"/>
                <a:sym typeface="+mn-lt"/>
              </a:endParaRPr>
            </a:p>
          </p:txBody>
        </p:sp>
      </p:grpSp>
      <p:graphicFrame>
        <p:nvGraphicFramePr>
          <p:cNvPr id="5" name="Table 4410"/>
          <p:cNvGraphicFramePr/>
          <p:nvPr/>
        </p:nvGraphicFramePr>
        <p:xfrm>
          <a:off x="955675" y="1821815"/>
          <a:ext cx="10280650" cy="4146550"/>
        </p:xfrm>
        <a:graphic>
          <a:graphicData uri="http://schemas.openxmlformats.org/drawingml/2006/table">
            <a:tbl>
              <a:tblPr firstRow="1" bandRow="1">
                <a:tableStyleId>{8EC20E35-A176-4012-BC5E-935CFFF8708E}</a:tableStyleId>
              </a:tblPr>
              <a:tblGrid>
                <a:gridCol w="2056765"/>
                <a:gridCol w="2055495"/>
                <a:gridCol w="2056130"/>
                <a:gridCol w="2080260"/>
                <a:gridCol w="2032000"/>
              </a:tblGrid>
              <a:tr h="438150">
                <a:tc>
                  <a:txBody>
                    <a:bodyPr/>
                    <a:p>
                      <a:pPr lvl="0" algn="ctr" defTabSz="914400">
                        <a:defRPr b="0">
                          <a:solidFill>
                            <a:srgbClr val="000000"/>
                          </a:solidFill>
                        </a:defRPr>
                      </a:pPr>
                      <a:r>
                        <a:rPr sz="2000" dirty="0"/>
                        <a:t>Regular</a:t>
                      </a:r>
                      <a:endParaRPr sz="2000" dirty="0"/>
                    </a:p>
                  </a:txBody>
                  <a:tcPr marL="25400" marR="25400" marT="25400" marB="25400" anchor="ctr" horzOverflow="overflow"/>
                </a:tc>
                <a:tc>
                  <a:txBody>
                    <a:bodyPr/>
                    <a:p>
                      <a:pPr lvl="0" algn="ctr" defTabSz="914400">
                        <a:defRPr b="0">
                          <a:solidFill>
                            <a:srgbClr val="000000"/>
                          </a:solidFill>
                        </a:defRPr>
                      </a:pPr>
                      <a:r>
                        <a:rPr sz="2000" dirty="0"/>
                        <a:t>Professional</a:t>
                      </a:r>
                      <a:endParaRPr sz="2000" dirty="0"/>
                    </a:p>
                  </a:txBody>
                  <a:tcPr marL="25400" marR="25400" marT="25400" marB="25400" anchor="ctr" horzOverflow="overflow"/>
                </a:tc>
                <a:tc>
                  <a:txBody>
                    <a:bodyPr/>
                    <a:p>
                      <a:pPr lvl="0" algn="ctr" defTabSz="914400">
                        <a:defRPr b="0">
                          <a:solidFill>
                            <a:srgbClr val="000000"/>
                          </a:solidFill>
                        </a:defRPr>
                      </a:pPr>
                      <a:r>
                        <a:rPr sz="2000" dirty="0"/>
                        <a:t>Promotion</a:t>
                      </a:r>
                      <a:endParaRPr sz="2000" dirty="0"/>
                    </a:p>
                  </a:txBody>
                  <a:tcPr marL="25400" marR="25400" marT="25400" marB="25400" anchor="ctr" horzOverflow="overflow"/>
                </a:tc>
                <a:tc>
                  <a:txBody>
                    <a:bodyPr/>
                    <a:p>
                      <a:pPr lvl="0" algn="ctr" defTabSz="914400">
                        <a:defRPr b="0">
                          <a:solidFill>
                            <a:srgbClr val="000000"/>
                          </a:solidFill>
                        </a:defRPr>
                      </a:pPr>
                      <a:r>
                        <a:rPr sz="2000" dirty="0" err="1"/>
                        <a:t>SoHo</a:t>
                      </a:r>
                      <a:endParaRPr sz="2000" dirty="0" err="1"/>
                    </a:p>
                  </a:txBody>
                  <a:tcPr marL="25400" marR="25400" marT="25400" marB="25400" anchor="ctr" horzOverflow="overflow"/>
                </a:tc>
                <a:tc>
                  <a:txBody>
                    <a:bodyPr/>
                    <a:p>
                      <a:pPr lvl="0" algn="ctr" defTabSz="914400">
                        <a:defRPr b="0">
                          <a:solidFill>
                            <a:srgbClr val="000000"/>
                          </a:solidFill>
                        </a:defRPr>
                      </a:pPr>
                      <a:r>
                        <a:rPr sz="2000" dirty="0"/>
                        <a:t>Advance</a:t>
                      </a:r>
                      <a:endParaRPr sz="2000" dirty="0"/>
                    </a:p>
                  </a:txBody>
                  <a:tcPr marL="25400" marR="25400" marT="25400" marB="25400" anchor="ctr" horzOverflow="overflow"/>
                </a:tc>
              </a:tr>
              <a:tr h="459105">
                <a:tc>
                  <a:txBody>
                    <a:bodyPr/>
                    <a:p>
                      <a:pPr lvl="0" algn="ctr" defTabSz="914400"/>
                      <a:r>
                        <a:rPr sz="1000" dirty="0"/>
                        <a:t>First Service</a:t>
                      </a:r>
                      <a:endParaRPr sz="1000" dirty="0"/>
                    </a:p>
                  </a:txBody>
                  <a:tcPr marL="25400" marR="25400" marT="25400" marB="25400" anchor="ctr" horzOverflow="overflow"/>
                </a:tc>
                <a:tc>
                  <a:txBody>
                    <a:bodyPr/>
                    <a:p>
                      <a:pPr lvl="0" algn="ctr" defTabSz="914400"/>
                      <a:r>
                        <a:rPr sz="1000" dirty="0"/>
                        <a:t>First Service</a:t>
                      </a:r>
                      <a:endParaRPr sz="1000" dirty="0"/>
                    </a:p>
                  </a:txBody>
                  <a:tcPr marL="25400" marR="25400" marT="25400" marB="25400" anchor="ctr" horzOverflow="overflow"/>
                </a:tc>
                <a:tc>
                  <a:txBody>
                    <a:bodyPr/>
                    <a:p>
                      <a:pPr lvl="0" algn="ctr" defTabSz="914400"/>
                      <a:r>
                        <a:rPr sz="1000" dirty="0"/>
                        <a:t>First Service</a:t>
                      </a:r>
                      <a:endParaRPr sz="1000" dirty="0"/>
                    </a:p>
                  </a:txBody>
                  <a:tcPr marL="25400" marR="25400" marT="25400" marB="25400" anchor="ctr" horzOverflow="overflow"/>
                </a:tc>
                <a:tc>
                  <a:txBody>
                    <a:bodyPr/>
                    <a:p>
                      <a:pPr lvl="0" algn="ctr" defTabSz="914400"/>
                      <a:r>
                        <a:rPr sz="1000"/>
                        <a:t>First Service</a:t>
                      </a:r>
                      <a:endParaRPr sz="1000"/>
                    </a:p>
                  </a:txBody>
                  <a:tcPr marL="25400" marR="25400" marT="25400" marB="25400" anchor="ctr" horzOverflow="overflow"/>
                </a:tc>
                <a:tc>
                  <a:txBody>
                    <a:bodyPr/>
                    <a:p>
                      <a:pPr lvl="0" algn="ctr" defTabSz="914400"/>
                      <a:r>
                        <a:rPr sz="1000"/>
                        <a:t>First Service</a:t>
                      </a:r>
                      <a:endParaRPr sz="1000"/>
                    </a:p>
                  </a:txBody>
                  <a:tcPr marL="25400" marR="25400" marT="25400" marB="25400" anchor="ctr" horzOverflow="overflow"/>
                </a:tc>
              </a:tr>
              <a:tr h="459105">
                <a:tc>
                  <a:txBody>
                    <a:bodyPr/>
                    <a:p>
                      <a:pPr lvl="0" algn="ctr" defTabSz="914400"/>
                      <a:r>
                        <a:rPr sz="1000" dirty="0"/>
                        <a:t>-</a:t>
                      </a:r>
                      <a:endParaRPr sz="1000" dirty="0"/>
                    </a:p>
                  </a:txBody>
                  <a:tcPr marL="25400" marR="25400" marT="25400" marB="25400" anchor="ctr" horzOverflow="overflow"/>
                </a:tc>
                <a:tc>
                  <a:txBody>
                    <a:bodyPr/>
                    <a:p>
                      <a:pPr lvl="0" algn="ctr" defTabSz="914400"/>
                      <a:r>
                        <a:rPr sz="1000" dirty="0"/>
                        <a:t>Second Service</a:t>
                      </a:r>
                      <a:endParaRPr sz="1000" dirty="0"/>
                    </a:p>
                  </a:txBody>
                  <a:tcPr marL="25400" marR="25400" marT="25400" marB="25400" anchor="ctr" horzOverflow="overflow"/>
                </a:tc>
                <a:tc>
                  <a:txBody>
                    <a:bodyPr/>
                    <a:p>
                      <a:pPr lvl="0" algn="ctr" defTabSz="914400"/>
                      <a:r>
                        <a:rPr sz="1000"/>
                        <a:t>Second Service</a:t>
                      </a:r>
                      <a:endParaRPr sz="1000"/>
                    </a:p>
                  </a:txBody>
                  <a:tcPr marL="25400" marR="25400" marT="25400" marB="25400" anchor="ctr" horzOverflow="overflow"/>
                </a:tc>
                <a:tc>
                  <a:txBody>
                    <a:bodyPr/>
                    <a:p>
                      <a:pPr lvl="0" algn="ctr" defTabSz="914400"/>
                      <a:r>
                        <a:rPr sz="1000"/>
                        <a:t>Second Service</a:t>
                      </a:r>
                      <a:endParaRPr sz="1000"/>
                    </a:p>
                  </a:txBody>
                  <a:tcPr marL="25400" marR="25400" marT="25400" marB="25400" anchor="ctr" horzOverflow="overflow"/>
                </a:tc>
                <a:tc>
                  <a:txBody>
                    <a:bodyPr/>
                    <a:p>
                      <a:pPr lvl="0" algn="ctr" defTabSz="914400"/>
                      <a:r>
                        <a:rPr sz="1000"/>
                        <a:t>Second Service</a:t>
                      </a:r>
                      <a:endParaRPr sz="1000"/>
                    </a:p>
                  </a:txBody>
                  <a:tcPr marL="25400" marR="25400" marT="25400" marB="25400" anchor="ctr" horzOverflow="overflow"/>
                </a:tc>
              </a:tr>
              <a:tr h="459105">
                <a:tc>
                  <a:txBody>
                    <a:bodyPr/>
                    <a:p>
                      <a:pPr lvl="0" algn="ctr" defTabSz="914400"/>
                      <a:r>
                        <a:rPr sz="1000"/>
                        <a:t>-</a:t>
                      </a:r>
                      <a:endParaRPr sz="1000"/>
                    </a:p>
                  </a:txBody>
                  <a:tcPr marL="25400" marR="25400" marT="25400" marB="25400" anchor="ctr" horzOverflow="overflow"/>
                </a:tc>
                <a:tc>
                  <a:txBody>
                    <a:bodyPr/>
                    <a:p>
                      <a:pPr lvl="0" algn="ctr" defTabSz="914400"/>
                      <a:r>
                        <a:rPr sz="1000" dirty="0"/>
                        <a:t>-</a:t>
                      </a:r>
                      <a:endParaRPr sz="1000" dirty="0"/>
                    </a:p>
                  </a:txBody>
                  <a:tcPr marL="25400" marR="25400" marT="25400" marB="25400" anchor="ctr" horzOverflow="overflow"/>
                </a:tc>
                <a:tc>
                  <a:txBody>
                    <a:bodyPr/>
                    <a:p>
                      <a:pPr lvl="0" algn="ctr" defTabSz="914400"/>
                      <a:r>
                        <a:rPr sz="1000"/>
                        <a:t>Third Service</a:t>
                      </a:r>
                      <a:endParaRPr sz="1000"/>
                    </a:p>
                  </a:txBody>
                  <a:tcPr marL="25400" marR="25400" marT="25400" marB="25400" anchor="ctr" horzOverflow="overflow"/>
                </a:tc>
                <a:tc>
                  <a:txBody>
                    <a:bodyPr/>
                    <a:p>
                      <a:pPr lvl="0" algn="ctr" defTabSz="914400"/>
                      <a:r>
                        <a:rPr sz="1000"/>
                        <a:t>Third Service</a:t>
                      </a:r>
                      <a:endParaRPr sz="1000"/>
                    </a:p>
                  </a:txBody>
                  <a:tcPr marL="25400" marR="25400" marT="25400" marB="25400" anchor="ctr" horzOverflow="overflow"/>
                </a:tc>
                <a:tc>
                  <a:txBody>
                    <a:bodyPr/>
                    <a:p>
                      <a:pPr lvl="0" algn="ctr" defTabSz="914400"/>
                      <a:r>
                        <a:rPr sz="1000"/>
                        <a:t>Third Service</a:t>
                      </a:r>
                      <a:endParaRPr sz="1000"/>
                    </a:p>
                  </a:txBody>
                  <a:tcPr marL="25400" marR="25400" marT="25400" marB="25400" anchor="ctr" horzOverflow="overflow"/>
                </a:tc>
              </a:tr>
              <a:tr h="459105">
                <a:tc>
                  <a:txBody>
                    <a:bodyPr/>
                    <a:p>
                      <a:pPr lvl="0" algn="ctr" defTabSz="914400"/>
                      <a:r>
                        <a:rPr sz="1000"/>
                        <a:t>-</a:t>
                      </a:r>
                      <a:endParaRPr sz="1000"/>
                    </a:p>
                  </a:txBody>
                  <a:tcPr marL="25400" marR="25400" marT="25400" marB="25400" anchor="ctr" horzOverflow="overflow"/>
                </a:tc>
                <a:tc>
                  <a:txBody>
                    <a:bodyPr/>
                    <a:p>
                      <a:pPr lvl="0" algn="ctr" defTabSz="914400"/>
                      <a:r>
                        <a:rPr sz="1000" dirty="0"/>
                        <a:t>-</a:t>
                      </a:r>
                      <a:endParaRPr sz="1000" dirty="0"/>
                    </a:p>
                  </a:txBody>
                  <a:tcPr marL="25400" marR="25400" marT="25400" marB="25400" anchor="ctr" horzOverflow="overflow"/>
                </a:tc>
                <a:tc>
                  <a:txBody>
                    <a:bodyPr/>
                    <a:p>
                      <a:pPr lvl="0" algn="ctr" defTabSz="914400"/>
                      <a:r>
                        <a:rPr sz="1000" dirty="0"/>
                        <a:t>-</a:t>
                      </a:r>
                      <a:endParaRPr sz="1000" dirty="0"/>
                    </a:p>
                  </a:txBody>
                  <a:tcPr marL="25400" marR="25400" marT="25400" marB="25400" anchor="ctr" horzOverflow="overflow"/>
                </a:tc>
                <a:tc>
                  <a:txBody>
                    <a:bodyPr/>
                    <a:p>
                      <a:pPr lvl="0" algn="ctr" defTabSz="914400"/>
                      <a:r>
                        <a:rPr sz="1000"/>
                        <a:t>Fourth Service</a:t>
                      </a:r>
                      <a:endParaRPr sz="1000"/>
                    </a:p>
                  </a:txBody>
                  <a:tcPr marL="25400" marR="25400" marT="25400" marB="25400" anchor="ctr" horzOverflow="overflow"/>
                </a:tc>
                <a:tc>
                  <a:txBody>
                    <a:bodyPr/>
                    <a:p>
                      <a:pPr lvl="0" algn="ctr" defTabSz="914400"/>
                      <a:r>
                        <a:rPr sz="1000"/>
                        <a:t>Fourth Service</a:t>
                      </a:r>
                      <a:endParaRPr sz="1000"/>
                    </a:p>
                  </a:txBody>
                  <a:tcPr marL="25400" marR="25400" marT="25400" marB="25400" anchor="ctr" horzOverflow="overflow"/>
                </a:tc>
              </a:tr>
              <a:tr h="458470">
                <a:tc>
                  <a:txBody>
                    <a:bodyPr/>
                    <a:p>
                      <a:pPr lvl="0" algn="ctr" defTabSz="914400"/>
                      <a:r>
                        <a:rPr sz="1000"/>
                        <a:t>-</a:t>
                      </a:r>
                      <a:endParaRPr sz="1000"/>
                    </a:p>
                  </a:txBody>
                  <a:tcPr marL="25400" marR="25400" marT="25400" marB="25400" anchor="ctr" horzOverflow="overflow"/>
                </a:tc>
                <a:tc>
                  <a:txBody>
                    <a:bodyPr/>
                    <a:p>
                      <a:pPr lvl="0" algn="ctr" defTabSz="914400"/>
                      <a:r>
                        <a:rPr sz="1000" dirty="0"/>
                        <a:t>-</a:t>
                      </a:r>
                      <a:endParaRPr sz="1000" dirty="0"/>
                    </a:p>
                  </a:txBody>
                  <a:tcPr marL="25400" marR="25400" marT="25400" marB="25400" anchor="ctr" horzOverflow="overflow"/>
                </a:tc>
                <a:tc>
                  <a:txBody>
                    <a:bodyPr/>
                    <a:p>
                      <a:pPr lvl="0" algn="ctr" defTabSz="914400"/>
                      <a:r>
                        <a:rPr sz="1000" dirty="0"/>
                        <a:t>-</a:t>
                      </a:r>
                      <a:endParaRPr sz="1000" dirty="0"/>
                    </a:p>
                  </a:txBody>
                  <a:tcPr marL="25400" marR="25400" marT="25400" marB="25400" anchor="ctr" horzOverflow="overflow"/>
                </a:tc>
                <a:tc>
                  <a:txBody>
                    <a:bodyPr/>
                    <a:p>
                      <a:pPr lvl="0" algn="ctr" defTabSz="914400"/>
                      <a:r>
                        <a:rPr sz="1000" dirty="0"/>
                        <a:t>Fifth Service</a:t>
                      </a:r>
                      <a:endParaRPr sz="1000" dirty="0"/>
                    </a:p>
                  </a:txBody>
                  <a:tcPr marL="25400" marR="25400" marT="25400" marB="25400" anchor="ctr" horzOverflow="overflow"/>
                </a:tc>
                <a:tc>
                  <a:txBody>
                    <a:bodyPr/>
                    <a:p>
                      <a:pPr lvl="0" algn="ctr" defTabSz="914400"/>
                      <a:r>
                        <a:rPr sz="1000"/>
                        <a:t>Fifth Service</a:t>
                      </a:r>
                      <a:endParaRPr sz="1000"/>
                    </a:p>
                  </a:txBody>
                  <a:tcPr marL="25400" marR="25400" marT="25400" marB="25400" anchor="ctr" horzOverflow="overflow"/>
                </a:tc>
              </a:tr>
              <a:tr h="459105">
                <a:tc>
                  <a:txBody>
                    <a:bodyPr/>
                    <a:p>
                      <a:pPr lvl="0" algn="ctr" defTabSz="914400"/>
                      <a:r>
                        <a:rPr sz="1000"/>
                        <a:t>-</a:t>
                      </a:r>
                      <a:endParaRPr sz="1000"/>
                    </a:p>
                  </a:txBody>
                  <a:tcPr marL="25400" marR="25400" marT="25400" marB="25400" anchor="ctr" horzOverflow="overflow"/>
                </a:tc>
                <a:tc>
                  <a:txBody>
                    <a:bodyPr/>
                    <a:p>
                      <a:pPr lvl="0" algn="ctr" defTabSz="914400"/>
                      <a:r>
                        <a:rPr sz="1000"/>
                        <a:t>-</a:t>
                      </a:r>
                      <a:endParaRPr sz="1000"/>
                    </a:p>
                  </a:txBody>
                  <a:tcPr marL="25400" marR="25400" marT="25400" marB="25400" anchor="ctr" horzOverflow="overflow"/>
                </a:tc>
                <a:tc>
                  <a:txBody>
                    <a:bodyPr/>
                    <a:p>
                      <a:pPr lvl="0" algn="ctr" defTabSz="914400"/>
                      <a:r>
                        <a:rPr sz="1000"/>
                        <a:t>-</a:t>
                      </a:r>
                      <a:endParaRPr sz="1000"/>
                    </a:p>
                  </a:txBody>
                  <a:tcPr marL="25400" marR="25400" marT="25400" marB="25400" anchor="ctr" horzOverflow="overflow"/>
                </a:tc>
                <a:tc>
                  <a:txBody>
                    <a:bodyPr/>
                    <a:p>
                      <a:pPr lvl="0" algn="ctr" defTabSz="914400"/>
                      <a:r>
                        <a:rPr sz="1000" dirty="0"/>
                        <a:t>-</a:t>
                      </a:r>
                      <a:endParaRPr sz="1000" dirty="0"/>
                    </a:p>
                  </a:txBody>
                  <a:tcPr marL="25400" marR="25400" marT="25400" marB="25400" anchor="ctr" horzOverflow="overflow"/>
                </a:tc>
                <a:tc>
                  <a:txBody>
                    <a:bodyPr/>
                    <a:p>
                      <a:pPr lvl="0" algn="ctr" defTabSz="914400"/>
                      <a:r>
                        <a:rPr sz="1000"/>
                        <a:t>Sixth Service</a:t>
                      </a:r>
                      <a:endParaRPr sz="1000"/>
                    </a:p>
                  </a:txBody>
                  <a:tcPr marL="25400" marR="25400" marT="25400" marB="25400" anchor="ctr" horzOverflow="overflow"/>
                </a:tc>
              </a:tr>
              <a:tr h="460375">
                <a:tc>
                  <a:txBody>
                    <a:bodyPr/>
                    <a:p>
                      <a:pPr lvl="0" algn="ctr" defTabSz="914400"/>
                      <a:r>
                        <a:rPr sz="1000"/>
                        <a:t>-</a:t>
                      </a:r>
                      <a:endParaRPr sz="1000"/>
                    </a:p>
                  </a:txBody>
                  <a:tcPr marL="25400" marR="25400" marT="25400" marB="25400" anchor="ctr" horzOverflow="overflow"/>
                </a:tc>
                <a:tc>
                  <a:txBody>
                    <a:bodyPr/>
                    <a:p>
                      <a:pPr lvl="0" algn="ctr" defTabSz="914400"/>
                      <a:r>
                        <a:rPr sz="1000"/>
                        <a:t>-</a:t>
                      </a:r>
                      <a:endParaRPr sz="1000"/>
                    </a:p>
                  </a:txBody>
                  <a:tcPr marL="25400" marR="25400" marT="25400" marB="25400" anchor="ctr" horzOverflow="overflow"/>
                </a:tc>
                <a:tc>
                  <a:txBody>
                    <a:bodyPr/>
                    <a:p>
                      <a:pPr lvl="0" algn="ctr" defTabSz="914400"/>
                      <a:r>
                        <a:rPr sz="1000"/>
                        <a:t>-</a:t>
                      </a:r>
                      <a:endParaRPr sz="1000"/>
                    </a:p>
                  </a:txBody>
                  <a:tcPr marL="25400" marR="25400" marT="25400" marB="25400" anchor="ctr" horzOverflow="overflow"/>
                </a:tc>
                <a:tc>
                  <a:txBody>
                    <a:bodyPr/>
                    <a:p>
                      <a:pPr lvl="0" algn="ctr" defTabSz="914400"/>
                      <a:r>
                        <a:rPr sz="1000" dirty="0"/>
                        <a:t>-</a:t>
                      </a:r>
                      <a:endParaRPr sz="1000" dirty="0"/>
                    </a:p>
                  </a:txBody>
                  <a:tcPr marL="25400" marR="25400" marT="25400" marB="25400" anchor="ctr" horzOverflow="overflow"/>
                </a:tc>
                <a:tc>
                  <a:txBody>
                    <a:bodyPr/>
                    <a:p>
                      <a:pPr lvl="0" algn="ctr" defTabSz="914400"/>
                      <a:r>
                        <a:rPr sz="1000" dirty="0"/>
                        <a:t>Seventh Service</a:t>
                      </a:r>
                      <a:endParaRPr sz="1000" dirty="0"/>
                    </a:p>
                  </a:txBody>
                  <a:tcPr marL="25400" marR="25400" marT="25400" marB="25400" anchor="ctr" horzOverflow="overflow"/>
                </a:tc>
              </a:tr>
              <a:tr h="494030">
                <a:tc>
                  <a:txBody>
                    <a:bodyPr/>
                    <a:p>
                      <a:pPr lvl="0" algn="ctr" defTabSz="914400"/>
                      <a:r>
                        <a:rPr sz="2300" dirty="0"/>
                        <a:t>15</a:t>
                      </a:r>
                      <a:endParaRPr sz="2300" dirty="0"/>
                    </a:p>
                  </a:txBody>
                  <a:tcPr marL="25400" marR="25400" marT="25400" marB="25400" anchor="ctr" horzOverflow="overflow"/>
                </a:tc>
                <a:tc>
                  <a:txBody>
                    <a:bodyPr/>
                    <a:p>
                      <a:pPr lvl="0" algn="ctr" defTabSz="914400"/>
                      <a:r>
                        <a:rPr sz="2300" dirty="0"/>
                        <a:t>29</a:t>
                      </a:r>
                      <a:endParaRPr sz="2300" dirty="0"/>
                    </a:p>
                  </a:txBody>
                  <a:tcPr marL="25400" marR="25400" marT="25400" marB="25400" anchor="ctr" horzOverflow="overflow"/>
                </a:tc>
                <a:tc>
                  <a:txBody>
                    <a:bodyPr/>
                    <a:p>
                      <a:pPr lvl="0" algn="ctr" defTabSz="914400"/>
                      <a:r>
                        <a:rPr sz="2300" dirty="0"/>
                        <a:t>39</a:t>
                      </a:r>
                      <a:endParaRPr sz="2300" dirty="0"/>
                    </a:p>
                  </a:txBody>
                  <a:tcPr marL="25400" marR="25400" marT="25400" marB="25400" anchor="ctr" horzOverflow="overflow"/>
                </a:tc>
                <a:tc>
                  <a:txBody>
                    <a:bodyPr/>
                    <a:p>
                      <a:pPr lvl="0" algn="ctr" defTabSz="914400"/>
                      <a:r>
                        <a:rPr sz="2300" dirty="0"/>
                        <a:t>49</a:t>
                      </a:r>
                      <a:endParaRPr sz="2300" dirty="0"/>
                    </a:p>
                  </a:txBody>
                  <a:tcPr marL="25400" marR="25400" marT="25400" marB="25400" anchor="ctr" horzOverflow="overflow"/>
                </a:tc>
                <a:tc>
                  <a:txBody>
                    <a:bodyPr/>
                    <a:p>
                      <a:pPr lvl="0" algn="ctr" defTabSz="914400"/>
                      <a:r>
                        <a:rPr sz="2300" dirty="0"/>
                        <a:t>199</a:t>
                      </a:r>
                      <a:endParaRPr sz="2300" dirty="0"/>
                    </a:p>
                  </a:txBody>
                  <a:tcPr marL="25400" marR="25400" marT="25400" marB="25400" anchor="ctr" horzOverflow="overflow"/>
                </a:tc>
              </a:tr>
            </a:tbl>
          </a:graphicData>
        </a:graphic>
      </p:graphicFrame>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par>
                                <p:cTn id="9" presetID="22" presetClass="entr" presetSubtype="1" fill="hold" grpId="0" nodeType="withEffect">
                                  <p:stCondLst>
                                    <p:cond delay="0"/>
                                  </p:stCondLst>
                                  <p:childTnLst>
                                    <p:set>
                                      <p:cBhvr>
                                        <p:cTn id="10" dur="indefinite" fill="hold"/>
                                        <p:tgtEl>
                                          <p:spTgt spid="5"/>
                                        </p:tgtEl>
                                        <p:attrNameLst>
                                          <p:attrName>style.visibility</p:attrName>
                                        </p:attrNameLst>
                                      </p:cBhvr>
                                      <p:to>
                                        <p:strVal val="visible"/>
                                      </p:to>
                                    </p:set>
                                    <p:animEffect transition="in" filter="wipe(up)">
                                      <p:cBhvr>
                                        <p:cTn id="1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dvAuto="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2246</Words>
  <Application>WPS 演示</Application>
  <PresentationFormat>宽屏</PresentationFormat>
  <Paragraphs>271</Paragraphs>
  <Slides>13</Slides>
  <Notes>17</Notes>
  <HiddenSlides>0</HiddenSlides>
  <MMClips>0</MMClips>
  <ScaleCrop>false</ScaleCrop>
  <HeadingPairs>
    <vt:vector size="6" baseType="variant">
      <vt:variant>
        <vt:lpstr>已用的字体</vt:lpstr>
      </vt:variant>
      <vt:variant>
        <vt:i4>23</vt:i4>
      </vt:variant>
      <vt:variant>
        <vt:lpstr>主题</vt:lpstr>
      </vt:variant>
      <vt:variant>
        <vt:i4>1</vt:i4>
      </vt:variant>
      <vt:variant>
        <vt:lpstr>幻灯片标题</vt:lpstr>
      </vt:variant>
      <vt:variant>
        <vt:i4>13</vt:i4>
      </vt:variant>
    </vt:vector>
  </HeadingPairs>
  <TitlesOfParts>
    <vt:vector size="37" baseType="lpstr">
      <vt:lpstr>Arial</vt:lpstr>
      <vt:lpstr>宋体</vt:lpstr>
      <vt:lpstr>Wingdings</vt:lpstr>
      <vt:lpstr>微软雅黑</vt:lpstr>
      <vt:lpstr>Helvetica</vt:lpstr>
      <vt:lpstr>思源黑体 CN Bold</vt:lpstr>
      <vt:lpstr>Calibri</vt:lpstr>
      <vt:lpstr>思源黑体 CN Light</vt:lpstr>
      <vt:lpstr>思源黑体 CN Heavy</vt:lpstr>
      <vt:lpstr>微软雅黑 Light</vt:lpstr>
      <vt:lpstr>Source Han Sans CN Heavy</vt:lpstr>
      <vt:lpstr>Arial Unicode MS</vt:lpstr>
      <vt:lpstr>黑体</vt:lpstr>
      <vt:lpstr>RomanS</vt:lpstr>
      <vt:lpstr>Calibri Light</vt:lpstr>
      <vt:lpstr>Century Gothic</vt:lpstr>
      <vt:lpstr>Lato</vt:lpstr>
      <vt:lpstr>BebasNeueBold</vt:lpstr>
      <vt:lpstr>Roboto Light</vt:lpstr>
      <vt:lpstr>Roboto Bold</vt:lpstr>
      <vt:lpstr>Roboto</vt:lpstr>
      <vt:lpstr>华文行楷</vt:lpstr>
      <vt:lpstr>幼圆</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v%F0%9F%8D%89%F0%9F%92%A6</cp:lastModifiedBy>
  <cp:revision>46</cp:revision>
  <dcterms:created xsi:type="dcterms:W3CDTF">2018-09-17T11:33:00Z</dcterms:created>
  <dcterms:modified xsi:type="dcterms:W3CDTF">2019-01-19T19:02:54Z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2052-11.1.0.8236</vt:lpwstr>
  </property>
</Properties>
</file>

<file path=docProps/thumbnail.jpeg>
</file>